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5002" r:id="rId4"/>
    <p:sldMasterId id="2147485026" r:id="rId5"/>
  </p:sldMasterIdLst>
  <p:notesMasterIdLst>
    <p:notesMasterId r:id="rId8"/>
  </p:notesMasterIdLst>
  <p:handoutMasterIdLst>
    <p:handoutMasterId r:id="rId9"/>
  </p:handoutMasterIdLst>
  <p:sldIdLst>
    <p:sldId id="271" r:id="rId6"/>
    <p:sldId id="3633" r:id="rId7"/>
  </p:sldIdLst>
  <p:sldSz cx="12434888" cy="6994525"/>
  <p:notesSz cx="7010400" cy="92964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" userDrawn="1">
          <p15:clr>
            <a:srgbClr val="A4A3A4"/>
          </p15:clr>
        </p15:guide>
        <p15:guide id="2" orient="horz" pos="3763" userDrawn="1">
          <p15:clr>
            <a:srgbClr val="A4A3A4"/>
          </p15:clr>
        </p15:guide>
        <p15:guide id="3" orient="horz" pos="931" userDrawn="1">
          <p15:clr>
            <a:srgbClr val="A4A3A4"/>
          </p15:clr>
        </p15:guide>
        <p15:guide id="4" orient="horz" pos="2491" userDrawn="1">
          <p15:clr>
            <a:srgbClr val="A4A3A4"/>
          </p15:clr>
        </p15:guide>
        <p15:guide id="5" orient="horz" pos="4219" userDrawn="1">
          <p15:clr>
            <a:srgbClr val="A4A3A4"/>
          </p15:clr>
        </p15:guide>
        <p15:guide id="6" orient="horz" pos="3643" userDrawn="1">
          <p15:clr>
            <a:srgbClr val="A4A3A4"/>
          </p15:clr>
        </p15:guide>
        <p15:guide id="7" orient="horz" pos="3067" userDrawn="1">
          <p15:clr>
            <a:srgbClr val="A4A3A4"/>
          </p15:clr>
        </p15:guide>
        <p15:guide id="8" orient="horz" pos="1939" userDrawn="1">
          <p15:clr>
            <a:srgbClr val="A4A3A4"/>
          </p15:clr>
        </p15:guide>
        <p15:guide id="9" orient="horz" pos="283" userDrawn="1">
          <p15:clr>
            <a:srgbClr val="A4A3A4"/>
          </p15:clr>
        </p15:guide>
        <p15:guide id="10" orient="horz" pos="4099" userDrawn="1">
          <p15:clr>
            <a:srgbClr val="A4A3A4"/>
          </p15:clr>
        </p15:guide>
        <p15:guide id="11" pos="173" userDrawn="1">
          <p15:clr>
            <a:srgbClr val="A4A3A4"/>
          </p15:clr>
        </p15:guide>
        <p15:guide id="12" pos="1325" userDrawn="1">
          <p15:clr>
            <a:srgbClr val="A4A3A4"/>
          </p15:clr>
        </p15:guide>
        <p15:guide id="13" pos="7661" userDrawn="1">
          <p15:clr>
            <a:srgbClr val="A4A3A4"/>
          </p15:clr>
        </p15:guide>
        <p15:guide id="14" pos="1037" userDrawn="1">
          <p15:clr>
            <a:srgbClr val="A4A3A4"/>
          </p15:clr>
        </p15:guide>
        <p15:guide id="15" pos="7085" userDrawn="1">
          <p15:clr>
            <a:srgbClr val="A4A3A4"/>
          </p15:clr>
        </p15:guide>
        <p15:guide id="16" pos="3629" userDrawn="1">
          <p15:clr>
            <a:srgbClr val="A4A3A4"/>
          </p15:clr>
        </p15:guide>
        <p15:guide id="17" pos="1901" userDrawn="1">
          <p15:clr>
            <a:srgbClr val="A4A3A4"/>
          </p15:clr>
        </p15:guide>
        <p15:guide id="18" pos="2477" userDrawn="1">
          <p15:clr>
            <a:srgbClr val="A4A3A4"/>
          </p15:clr>
        </p15:guide>
        <p15:guide id="19" pos="4204" userDrawn="1">
          <p15:clr>
            <a:srgbClr val="A4A3A4"/>
          </p15:clr>
        </p15:guide>
        <p15:guide id="20" pos="4781" userDrawn="1">
          <p15:clr>
            <a:srgbClr val="A4A3A4"/>
          </p15:clr>
        </p15:guide>
        <p15:guide id="21" pos="5356" userDrawn="1">
          <p15:clr>
            <a:srgbClr val="A4A3A4"/>
          </p15:clr>
        </p15:guide>
        <p15:guide id="22" pos="6509" userDrawn="1">
          <p15:clr>
            <a:srgbClr val="A4A3A4"/>
          </p15:clr>
        </p15:guide>
        <p15:guide id="23" pos="3053" userDrawn="1">
          <p15:clr>
            <a:srgbClr val="A4A3A4"/>
          </p15:clr>
        </p15:guide>
        <p15:guide id="24" pos="5957" userDrawn="1">
          <p15:clr>
            <a:srgbClr val="A4A3A4"/>
          </p15:clr>
        </p15:guide>
        <p15:guide id="25" pos="293" userDrawn="1">
          <p15:clr>
            <a:srgbClr val="A4A3A4"/>
          </p15:clr>
        </p15:guide>
        <p15:guide id="26" pos="7541" userDrawn="1">
          <p15:clr>
            <a:srgbClr val="A4A3A4"/>
          </p15:clr>
        </p15:guide>
        <p15:guide id="27" orient="horz" pos="22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hirvad Gandham" initials="AG" lastIdx="1" clrIdx="0">
    <p:extLst>
      <p:ext uri="{19B8F6BF-5375-455C-9EA6-DF929625EA0E}">
        <p15:presenceInfo xmlns:p15="http://schemas.microsoft.com/office/powerpoint/2012/main" userId="S::ashir@Roundsqr.com::b1d4b778-fa87-4e50-b27d-6c89a42e0f3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030"/>
    <a:srgbClr val="2F8CA4"/>
    <a:srgbClr val="267083"/>
    <a:srgbClr val="A5A5A5"/>
    <a:srgbClr val="ED7D31"/>
    <a:srgbClr val="5B9BD5"/>
    <a:srgbClr val="000000"/>
    <a:srgbClr val="CC0066"/>
    <a:srgbClr val="D60093"/>
    <a:srgbClr val="E644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 varScale="1">
        <p:scale>
          <a:sx n="105" d="100"/>
          <a:sy n="105" d="100"/>
        </p:scale>
        <p:origin x="760" y="184"/>
      </p:cViewPr>
      <p:guideLst>
        <p:guide orient="horz" pos="187"/>
        <p:guide orient="horz" pos="3763"/>
        <p:guide orient="horz" pos="931"/>
        <p:guide orient="horz" pos="2491"/>
        <p:guide orient="horz" pos="4219"/>
        <p:guide orient="horz" pos="3643"/>
        <p:guide orient="horz" pos="3067"/>
        <p:guide orient="horz" pos="1939"/>
        <p:guide orient="horz" pos="283"/>
        <p:guide orient="horz" pos="4099"/>
        <p:guide pos="173"/>
        <p:guide pos="1325"/>
        <p:guide pos="7661"/>
        <p:guide pos="1037"/>
        <p:guide pos="7085"/>
        <p:guide pos="3629"/>
        <p:guide pos="1901"/>
        <p:guide pos="2477"/>
        <p:guide pos="4204"/>
        <p:guide pos="4781"/>
        <p:guide pos="5356"/>
        <p:guide pos="6509"/>
        <p:guide pos="3053"/>
        <p:guide pos="5957"/>
        <p:guide pos="293"/>
        <p:guide pos="7541"/>
        <p:guide orient="horz" pos="220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ADB757-FECB-CF45-9E87-845C488B02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5BB9D1-116F-8541-B99D-E6E6A0496A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70DAB-7F97-CB44-AAD2-1FBB69134C5F}" type="datetimeFigureOut">
              <a:rPr lang="en-US" smtClean="0"/>
              <a:pPr/>
              <a:t>6/24/22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0692AF-B002-7C4E-A65A-A0A7600E1EE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1A42FF-7FB5-3F44-BD1B-EA6DDF2DB3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F83F4-CB26-244F-9C65-23EEE58A53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EB26CE6-680C-E148-992E-BD2B94603E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0D1053-B7B2-3049-BB01-0EB49E01F0E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39E5D-0D46-7D4B-9EB1-97B64BB1EA3D}" type="datetimeFigureOut">
              <a:rPr lang="en-US" smtClean="0"/>
              <a:pPr/>
              <a:t>6/24/22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8E3F276-5E09-944D-8D7C-CA20FA7BE21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912A802-857F-E841-837F-C8C7BCE32B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6342A1-FFA5-DC4C-AB4F-5B7F6700D86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744AFF-0B60-7F44-8CB1-B4FC46B387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74C4D-0748-4D40-B373-5BDCCD29B3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64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64770-B662-4215-A04E-ADC444702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" y="102869"/>
            <a:ext cx="8481060" cy="2435131"/>
          </a:xfrm>
        </p:spPr>
        <p:txBody>
          <a:bodyPr anchor="b"/>
          <a:lstStyle>
            <a:lvl1pPr algn="l">
              <a:defRPr sz="6119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ADBB7-8E37-48FC-8E21-AE2A3414B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13451" y="6581087"/>
            <a:ext cx="8102275" cy="233151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Confidential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CE053B-3FBC-5B48-9900-F40C40F38C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-111179"/>
            <a:ext cx="12434888" cy="7105703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06DBB9D8-D802-4D8B-ACFD-87E82DF718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28667" y="3106585"/>
            <a:ext cx="4608335" cy="1688724"/>
          </a:xfrm>
        </p:spPr>
        <p:txBody>
          <a:bodyPr anchor="b">
            <a:noAutofit/>
          </a:bodyPr>
          <a:lstStyle>
            <a:lvl1pPr marL="0" indent="0" algn="l">
              <a:buNone/>
              <a:defRPr sz="4000"/>
            </a:lvl1pPr>
            <a:lvl2pPr marL="466298" indent="0" algn="ctr">
              <a:buNone/>
              <a:defRPr sz="2040"/>
            </a:lvl2pPr>
            <a:lvl3pPr marL="932597" indent="0" algn="ctr">
              <a:buNone/>
              <a:defRPr sz="1836"/>
            </a:lvl3pPr>
            <a:lvl4pPr marL="1398895" indent="0" algn="ctr">
              <a:buNone/>
              <a:defRPr sz="1632"/>
            </a:lvl4pPr>
            <a:lvl5pPr marL="1865193" indent="0" algn="ctr">
              <a:buNone/>
              <a:defRPr sz="1632"/>
            </a:lvl5pPr>
            <a:lvl6pPr marL="2331491" indent="0" algn="ctr">
              <a:buNone/>
              <a:defRPr sz="1632"/>
            </a:lvl6pPr>
            <a:lvl7pPr marL="2797790" indent="0" algn="ctr">
              <a:buNone/>
              <a:defRPr sz="1632"/>
            </a:lvl7pPr>
            <a:lvl8pPr marL="3264088" indent="0" algn="ctr">
              <a:buNone/>
              <a:defRPr sz="1632"/>
            </a:lvl8pPr>
            <a:lvl9pPr marL="3730386" indent="0" algn="ctr">
              <a:buNone/>
              <a:defRPr sz="163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990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74837-93A6-4A74-A43B-FDD96BA46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639" y="157932"/>
            <a:ext cx="11887200" cy="699066"/>
          </a:xfrm>
        </p:spPr>
        <p:txBody>
          <a:bodyPr/>
          <a:lstStyle>
            <a:lvl1pPr>
              <a:defRPr b="0">
                <a:solidFill>
                  <a:srgbClr val="7E7E7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469D3-3299-41D1-AEDF-1A05FADC1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639" y="1075765"/>
            <a:ext cx="11887200" cy="52241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636CE5-6E17-B94E-A374-180BD40ACAC2}"/>
              </a:ext>
            </a:extLst>
          </p:cNvPr>
          <p:cNvSpPr/>
          <p:nvPr userDrawn="1"/>
        </p:nvSpPr>
        <p:spPr>
          <a:xfrm>
            <a:off x="0" y="883167"/>
            <a:ext cx="12434888" cy="9144"/>
          </a:xfrm>
          <a:prstGeom prst="rect">
            <a:avLst/>
          </a:prstGeom>
          <a:solidFill>
            <a:srgbClr val="F27A3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36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3C0A2E5-FB7E-F949-BA8D-3FAE752C80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19056" y="6690223"/>
            <a:ext cx="4196775" cy="233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 baseline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Confidential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79391B0-B972-F044-B5CA-7EEF870BE5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4639" y="6749811"/>
            <a:ext cx="444889" cy="173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 baseline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644F5ADF-4F58-4699-B2EE-64914023D5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6295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73">
          <p15:clr>
            <a:srgbClr val="FBAE40"/>
          </p15:clr>
        </p15:guide>
        <p15:guide id="2" pos="766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40115" y="3104323"/>
            <a:ext cx="5581893" cy="2180429"/>
          </a:xfrm>
        </p:spPr>
        <p:txBody>
          <a:bodyPr lIns="0" tIns="0" rIns="0" bIns="0" anchor="b" anchorCtr="0">
            <a:noAutofit/>
          </a:bodyPr>
          <a:lstStyle>
            <a:lvl1pPr algn="l">
              <a:defRPr lang="en-US" sz="408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6/24/22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26535" y="5464252"/>
            <a:ext cx="5590909" cy="753104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1836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271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85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744" y="1632057"/>
            <a:ext cx="5492076" cy="4616063"/>
          </a:xfrm>
        </p:spPr>
        <p:txBody>
          <a:bodyPr>
            <a:normAutofit/>
          </a:bodyPr>
          <a:lstStyle>
            <a:lvl1pPr>
              <a:defRPr sz="183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56"/>
            </a:lvl2pPr>
            <a:lvl3pPr>
              <a:defRPr sz="2448"/>
            </a:lvl3pPr>
            <a:lvl4pPr>
              <a:defRPr sz="2040"/>
            </a:lvl4pPr>
            <a:lvl5pPr>
              <a:defRPr sz="2040"/>
            </a:lvl5pPr>
            <a:lvl6pPr>
              <a:defRPr sz="2448"/>
            </a:lvl6pPr>
            <a:lvl7pPr>
              <a:defRPr sz="2448"/>
            </a:lvl7pPr>
            <a:lvl8pPr>
              <a:defRPr sz="2448"/>
            </a:lvl8pPr>
            <a:lvl9pPr>
              <a:defRPr sz="2448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1068" y="1632057"/>
            <a:ext cx="5492076" cy="4616063"/>
          </a:xfrm>
        </p:spPr>
        <p:txBody>
          <a:bodyPr>
            <a:normAutofit/>
          </a:bodyPr>
          <a:lstStyle>
            <a:lvl1pPr>
              <a:defRPr sz="183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56"/>
            </a:lvl2pPr>
            <a:lvl3pPr>
              <a:defRPr sz="2448"/>
            </a:lvl3pPr>
            <a:lvl4pPr>
              <a:defRPr sz="2040"/>
            </a:lvl4pPr>
            <a:lvl5pPr>
              <a:defRPr sz="2040"/>
            </a:lvl5pPr>
            <a:lvl6pPr>
              <a:defRPr sz="2448"/>
            </a:lvl6pPr>
            <a:lvl7pPr>
              <a:defRPr sz="2448"/>
            </a:lvl7pPr>
            <a:lvl8pPr>
              <a:defRPr sz="2448"/>
            </a:lvl8pPr>
            <a:lvl9pPr>
              <a:defRPr sz="2448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6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72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3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35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82794" y="2927780"/>
            <a:ext cx="6050404" cy="725237"/>
          </a:xfrm>
        </p:spPr>
        <p:txBody>
          <a:bodyPr>
            <a:normAutofit/>
          </a:bodyPr>
          <a:lstStyle>
            <a:lvl1pPr algn="ctr">
              <a:defRPr sz="3672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91BE2-4D15-4F7F-83E9-23BD68CB1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327" y="134472"/>
            <a:ext cx="11887200" cy="722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E2BE5A-276A-4CC3-A370-D733A64D2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6327" y="1075765"/>
            <a:ext cx="11887200" cy="5224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272291D-5F1A-4C71-AAA9-9A710EF20DC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392254" y="3050570"/>
            <a:ext cx="6995160" cy="894020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DFBA1C0-5D44-1541-BD90-CDF12C59B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19056" y="6690223"/>
            <a:ext cx="4196775" cy="233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 baseline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Confidential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7DB1F43-6EE6-F840-A9A0-A93C529A6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4639" y="6749811"/>
            <a:ext cx="444889" cy="173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 baseline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644F5ADF-4F58-4699-B2EE-64914023D5E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235D0F00-537A-4751-9212-00300A216DF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1284" y="6245067"/>
            <a:ext cx="1873873" cy="749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53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03" r:id="rId1"/>
    <p:sldLayoutId id="2147485004" r:id="rId2"/>
  </p:sldLayoutIdLst>
  <p:transition>
    <p:fade/>
  </p:transition>
  <p:hf hdr="0"/>
  <p:txStyles>
    <p:titleStyle>
      <a:lvl1pPr algn="l" defTabSz="932597" rtl="0" eaLnBrk="1" latinLnBrk="0" hangingPunct="1">
        <a:lnSpc>
          <a:spcPct val="90000"/>
        </a:lnSpc>
        <a:spcBef>
          <a:spcPct val="0"/>
        </a:spcBef>
        <a:buNone/>
        <a:defRPr sz="3264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33149" indent="-233149" algn="l" defTabSz="932597" rtl="0" eaLnBrk="1" latinLnBrk="0" hangingPunct="1">
        <a:lnSpc>
          <a:spcPct val="90000"/>
        </a:lnSpc>
        <a:spcBef>
          <a:spcPts val="102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99447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632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65746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428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32044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224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98342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224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64641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6pPr>
      <a:lvl7pPr marL="3030939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7pPr>
      <a:lvl8pPr marL="3497237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8pPr>
      <a:lvl9pPr marL="3963535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1pPr>
      <a:lvl2pPr marL="466298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2pPr>
      <a:lvl3pPr marL="932597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3pPr>
      <a:lvl4pPr marL="1398895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4pPr>
      <a:lvl5pPr marL="1865193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5pPr>
      <a:lvl6pPr marL="2331491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6pPr>
      <a:lvl7pPr marL="2797790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7pPr>
      <a:lvl8pPr marL="3264088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8pPr>
      <a:lvl9pPr marL="3730386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19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745" y="280107"/>
            <a:ext cx="11191400" cy="725237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745" y="1161089"/>
            <a:ext cx="11191400" cy="5087032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745" y="6482890"/>
            <a:ext cx="2901474" cy="372394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6/24/22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8587" y="6482890"/>
            <a:ext cx="3937715" cy="372394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1671" y="6482890"/>
            <a:ext cx="2901474" cy="372394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9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27" r:id="rId1"/>
    <p:sldLayoutId id="2147485028" r:id="rId2"/>
    <p:sldLayoutId id="2147485029" r:id="rId3"/>
    <p:sldLayoutId id="2147485030" r:id="rId4"/>
    <p:sldLayoutId id="2147485031" r:id="rId5"/>
    <p:sldLayoutId id="2147485032" r:id="rId6"/>
  </p:sldLayoutIdLst>
  <p:txStyles>
    <p:titleStyle>
      <a:lvl1pPr algn="l" defTabSz="1243245" rtl="0" eaLnBrk="1" latinLnBrk="0" hangingPunct="1">
        <a:spcBef>
          <a:spcPct val="0"/>
        </a:spcBef>
        <a:buNone/>
        <a:defRPr sz="3672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0" indent="0" algn="l" defTabSz="1243245" rtl="0" eaLnBrk="1" latinLnBrk="0" hangingPunct="1">
        <a:spcBef>
          <a:spcPct val="20000"/>
        </a:spcBef>
        <a:buFontTx/>
        <a:buNone/>
        <a:defRPr sz="1836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1623" indent="0" algn="l" defTabSz="1243245" rtl="0" eaLnBrk="1" latinLnBrk="0" hangingPunct="1">
        <a:spcBef>
          <a:spcPct val="20000"/>
        </a:spcBef>
        <a:buFontTx/>
        <a:buNone/>
        <a:defRPr sz="1836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43244" indent="0" algn="l" defTabSz="1243245" rtl="0" eaLnBrk="1" latinLnBrk="0" hangingPunct="1">
        <a:spcBef>
          <a:spcPct val="20000"/>
        </a:spcBef>
        <a:buFontTx/>
        <a:buNone/>
        <a:defRPr sz="1836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864867" indent="0" algn="l" defTabSz="1243245" rtl="0" eaLnBrk="1" latinLnBrk="0" hangingPunct="1">
        <a:spcBef>
          <a:spcPct val="20000"/>
        </a:spcBef>
        <a:buFontTx/>
        <a:buNone/>
        <a:defRPr sz="1836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486489" indent="0" algn="l" defTabSz="1243245" rtl="0" eaLnBrk="1" latinLnBrk="0" hangingPunct="1">
        <a:spcBef>
          <a:spcPct val="20000"/>
        </a:spcBef>
        <a:buFontTx/>
        <a:buNone/>
        <a:defRPr sz="1836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418922" indent="-310811" algn="l" defTabSz="1243245" rtl="0" eaLnBrk="1" latinLnBrk="0" hangingPunct="1">
        <a:spcBef>
          <a:spcPct val="20000"/>
        </a:spcBef>
        <a:buFont typeface="Arial" pitchFamily="34" charset="0"/>
        <a:buChar char="•"/>
        <a:defRPr sz="2754" kern="1200">
          <a:solidFill>
            <a:schemeClr val="tx1"/>
          </a:solidFill>
          <a:latin typeface="+mn-lt"/>
          <a:ea typeface="+mn-ea"/>
          <a:cs typeface="+mn-cs"/>
        </a:defRPr>
      </a:lvl6pPr>
      <a:lvl7pPr marL="4040545" indent="-310811" algn="l" defTabSz="1243245" rtl="0" eaLnBrk="1" latinLnBrk="0" hangingPunct="1">
        <a:spcBef>
          <a:spcPct val="20000"/>
        </a:spcBef>
        <a:buFont typeface="Arial" pitchFamily="34" charset="0"/>
        <a:buChar char="•"/>
        <a:defRPr sz="2754" kern="1200">
          <a:solidFill>
            <a:schemeClr val="tx1"/>
          </a:solidFill>
          <a:latin typeface="+mn-lt"/>
          <a:ea typeface="+mn-ea"/>
          <a:cs typeface="+mn-cs"/>
        </a:defRPr>
      </a:lvl7pPr>
      <a:lvl8pPr marL="4662167" indent="-310811" algn="l" defTabSz="1243245" rtl="0" eaLnBrk="1" latinLnBrk="0" hangingPunct="1">
        <a:spcBef>
          <a:spcPct val="20000"/>
        </a:spcBef>
        <a:buFont typeface="Arial" pitchFamily="34" charset="0"/>
        <a:buChar char="•"/>
        <a:defRPr sz="2754" kern="1200">
          <a:solidFill>
            <a:schemeClr val="tx1"/>
          </a:solidFill>
          <a:latin typeface="+mn-lt"/>
          <a:ea typeface="+mn-ea"/>
          <a:cs typeface="+mn-cs"/>
        </a:defRPr>
      </a:lvl8pPr>
      <a:lvl9pPr marL="5283789" indent="-310811" algn="l" defTabSz="1243245" rtl="0" eaLnBrk="1" latinLnBrk="0" hangingPunct="1">
        <a:spcBef>
          <a:spcPct val="20000"/>
        </a:spcBef>
        <a:buFont typeface="Arial" pitchFamily="34" charset="0"/>
        <a:buChar char="•"/>
        <a:defRPr sz="275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43245" rtl="0" eaLnBrk="1" latinLnBrk="0" hangingPunct="1">
        <a:defRPr sz="2448" kern="1200">
          <a:solidFill>
            <a:schemeClr val="tx1"/>
          </a:solidFill>
          <a:latin typeface="+mn-lt"/>
          <a:ea typeface="+mn-ea"/>
          <a:cs typeface="+mn-cs"/>
        </a:defRPr>
      </a:lvl1pPr>
      <a:lvl2pPr marL="621622" algn="l" defTabSz="1243245" rtl="0" eaLnBrk="1" latinLnBrk="0" hangingPunct="1">
        <a:defRPr sz="2448" kern="1200">
          <a:solidFill>
            <a:schemeClr val="tx1"/>
          </a:solidFill>
          <a:latin typeface="+mn-lt"/>
          <a:ea typeface="+mn-ea"/>
          <a:cs typeface="+mn-cs"/>
        </a:defRPr>
      </a:lvl2pPr>
      <a:lvl3pPr marL="1243245" algn="l" defTabSz="1243245" rtl="0" eaLnBrk="1" latinLnBrk="0" hangingPunct="1">
        <a:defRPr sz="2448" kern="1200">
          <a:solidFill>
            <a:schemeClr val="tx1"/>
          </a:solidFill>
          <a:latin typeface="+mn-lt"/>
          <a:ea typeface="+mn-ea"/>
          <a:cs typeface="+mn-cs"/>
        </a:defRPr>
      </a:lvl3pPr>
      <a:lvl4pPr marL="1864867" algn="l" defTabSz="1243245" rtl="0" eaLnBrk="1" latinLnBrk="0" hangingPunct="1">
        <a:defRPr sz="2448" kern="1200">
          <a:solidFill>
            <a:schemeClr val="tx1"/>
          </a:solidFill>
          <a:latin typeface="+mn-lt"/>
          <a:ea typeface="+mn-ea"/>
          <a:cs typeface="+mn-cs"/>
        </a:defRPr>
      </a:lvl4pPr>
      <a:lvl5pPr marL="2486489" algn="l" defTabSz="1243245" rtl="0" eaLnBrk="1" latinLnBrk="0" hangingPunct="1">
        <a:defRPr sz="2448" kern="1200">
          <a:solidFill>
            <a:schemeClr val="tx1"/>
          </a:solidFill>
          <a:latin typeface="+mn-lt"/>
          <a:ea typeface="+mn-ea"/>
          <a:cs typeface="+mn-cs"/>
        </a:defRPr>
      </a:lvl5pPr>
      <a:lvl6pPr marL="3108112" algn="l" defTabSz="1243245" rtl="0" eaLnBrk="1" latinLnBrk="0" hangingPunct="1">
        <a:defRPr sz="2448" kern="1200">
          <a:solidFill>
            <a:schemeClr val="tx1"/>
          </a:solidFill>
          <a:latin typeface="+mn-lt"/>
          <a:ea typeface="+mn-ea"/>
          <a:cs typeface="+mn-cs"/>
        </a:defRPr>
      </a:lvl6pPr>
      <a:lvl7pPr marL="3729734" algn="l" defTabSz="1243245" rtl="0" eaLnBrk="1" latinLnBrk="0" hangingPunct="1">
        <a:defRPr sz="2448" kern="1200">
          <a:solidFill>
            <a:schemeClr val="tx1"/>
          </a:solidFill>
          <a:latin typeface="+mn-lt"/>
          <a:ea typeface="+mn-ea"/>
          <a:cs typeface="+mn-cs"/>
        </a:defRPr>
      </a:lvl7pPr>
      <a:lvl8pPr marL="4351355" algn="l" defTabSz="1243245" rtl="0" eaLnBrk="1" latinLnBrk="0" hangingPunct="1">
        <a:defRPr sz="2448" kern="1200">
          <a:solidFill>
            <a:schemeClr val="tx1"/>
          </a:solidFill>
          <a:latin typeface="+mn-lt"/>
          <a:ea typeface="+mn-ea"/>
          <a:cs typeface="+mn-cs"/>
        </a:defRPr>
      </a:lvl8pPr>
      <a:lvl9pPr marL="4972978" algn="l" defTabSz="1243245" rtl="0" eaLnBrk="1" latinLnBrk="0" hangingPunct="1">
        <a:defRPr sz="24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7" name="Group 1036"/>
          <p:cNvGrpSpPr/>
          <p:nvPr/>
        </p:nvGrpSpPr>
        <p:grpSpPr>
          <a:xfrm>
            <a:off x="723003" y="1727050"/>
            <a:ext cx="2793493" cy="4255870"/>
            <a:chOff x="364818" y="1339253"/>
            <a:chExt cx="4178706" cy="6366235"/>
          </a:xfrm>
        </p:grpSpPr>
        <p:grpSp>
          <p:nvGrpSpPr>
            <p:cNvPr id="323" name="Group 322"/>
            <p:cNvGrpSpPr/>
            <p:nvPr/>
          </p:nvGrpSpPr>
          <p:grpSpPr>
            <a:xfrm>
              <a:off x="364818" y="1339253"/>
              <a:ext cx="4178706" cy="3117426"/>
              <a:chOff x="2287587" y="1937871"/>
              <a:chExt cx="2206625" cy="1646202"/>
            </a:xfrm>
            <a:solidFill>
              <a:schemeClr val="tx1">
                <a:alpha val="8000"/>
              </a:schemeClr>
            </a:solidFill>
          </p:grpSpPr>
          <p:sp>
            <p:nvSpPr>
              <p:cNvPr id="324" name="Rounded Rectangle 323"/>
              <p:cNvSpPr/>
              <p:nvPr/>
            </p:nvSpPr>
            <p:spPr>
              <a:xfrm>
                <a:off x="2287587" y="1937871"/>
                <a:ext cx="790992" cy="7466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25" name="Rounded Rectangle 324"/>
              <p:cNvSpPr/>
              <p:nvPr/>
            </p:nvSpPr>
            <p:spPr>
              <a:xfrm>
                <a:off x="2287587" y="3509407"/>
                <a:ext cx="606425" cy="7466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26" name="Rounded Rectangle 325"/>
              <p:cNvSpPr/>
              <p:nvPr/>
            </p:nvSpPr>
            <p:spPr>
              <a:xfrm>
                <a:off x="2380456" y="3366545"/>
                <a:ext cx="513556" cy="7466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327" name="Group 326"/>
              <p:cNvGrpSpPr/>
              <p:nvPr/>
            </p:nvGrpSpPr>
            <p:grpSpPr>
              <a:xfrm>
                <a:off x="2380456" y="2080738"/>
                <a:ext cx="1516062" cy="74666"/>
                <a:chOff x="2380456" y="2572537"/>
                <a:chExt cx="1516062" cy="63500"/>
              </a:xfrm>
              <a:grpFill/>
            </p:grpSpPr>
            <p:sp>
              <p:nvSpPr>
                <p:cNvPr id="340" name="Rounded Rectangle 339"/>
                <p:cNvSpPr/>
                <p:nvPr/>
              </p:nvSpPr>
              <p:spPr>
                <a:xfrm>
                  <a:off x="2380456" y="2572537"/>
                  <a:ext cx="742156" cy="63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43245"/>
                  <a:endParaRPr lang="en-IN" sz="2448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41" name="Rounded Rectangle 340"/>
                <p:cNvSpPr/>
                <p:nvPr/>
              </p:nvSpPr>
              <p:spPr>
                <a:xfrm>
                  <a:off x="3154362" y="2572537"/>
                  <a:ext cx="742156" cy="63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43245"/>
                  <a:endParaRPr lang="en-IN" sz="2448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328" name="Rounded Rectangle 327"/>
              <p:cNvSpPr/>
              <p:nvPr/>
            </p:nvSpPr>
            <p:spPr>
              <a:xfrm>
                <a:off x="2496428" y="2223606"/>
                <a:ext cx="1921583" cy="7466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29" name="Rounded Rectangle 328"/>
              <p:cNvSpPr/>
              <p:nvPr/>
            </p:nvSpPr>
            <p:spPr>
              <a:xfrm>
                <a:off x="2497137" y="3223678"/>
                <a:ext cx="513556" cy="7466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330" name="Group 329"/>
              <p:cNvGrpSpPr/>
              <p:nvPr/>
            </p:nvGrpSpPr>
            <p:grpSpPr>
              <a:xfrm>
                <a:off x="2496429" y="2366473"/>
                <a:ext cx="1997783" cy="74666"/>
                <a:chOff x="2496429" y="2811430"/>
                <a:chExt cx="1997783" cy="63500"/>
              </a:xfrm>
              <a:grpFill/>
            </p:grpSpPr>
            <p:sp>
              <p:nvSpPr>
                <p:cNvPr id="338" name="Rounded Rectangle 337"/>
                <p:cNvSpPr/>
                <p:nvPr/>
              </p:nvSpPr>
              <p:spPr>
                <a:xfrm>
                  <a:off x="2496429" y="2811430"/>
                  <a:ext cx="473784" cy="63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43245"/>
                  <a:endParaRPr lang="en-IN" sz="2448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39" name="Rounded Rectangle 338"/>
                <p:cNvSpPr/>
                <p:nvPr/>
              </p:nvSpPr>
              <p:spPr>
                <a:xfrm>
                  <a:off x="3034592" y="2811430"/>
                  <a:ext cx="1459620" cy="63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43245"/>
                  <a:endParaRPr lang="en-IN" sz="2448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331" name="Rounded Rectangle 330"/>
              <p:cNvSpPr/>
              <p:nvPr/>
            </p:nvSpPr>
            <p:spPr>
              <a:xfrm>
                <a:off x="2496428" y="2509341"/>
                <a:ext cx="1448231" cy="7466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32" name="Rounded Rectangle 331"/>
              <p:cNvSpPr/>
              <p:nvPr/>
            </p:nvSpPr>
            <p:spPr>
              <a:xfrm>
                <a:off x="2670261" y="2652208"/>
                <a:ext cx="833352" cy="7466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33" name="Rounded Rectangle 332"/>
              <p:cNvSpPr/>
              <p:nvPr/>
            </p:nvSpPr>
            <p:spPr>
              <a:xfrm>
                <a:off x="2670261" y="3080810"/>
                <a:ext cx="1069094" cy="7466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34" name="Rounded Rectangle 333"/>
              <p:cNvSpPr/>
              <p:nvPr/>
            </p:nvSpPr>
            <p:spPr>
              <a:xfrm>
                <a:off x="2670260" y="2937943"/>
                <a:ext cx="1226257" cy="7466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335" name="Group 334"/>
              <p:cNvGrpSpPr/>
              <p:nvPr/>
            </p:nvGrpSpPr>
            <p:grpSpPr>
              <a:xfrm>
                <a:off x="2670261" y="2795076"/>
                <a:ext cx="1595351" cy="74666"/>
                <a:chOff x="2670261" y="3182904"/>
                <a:chExt cx="1595351" cy="63500"/>
              </a:xfrm>
              <a:grpFill/>
            </p:grpSpPr>
            <p:sp>
              <p:nvSpPr>
                <p:cNvPr id="336" name="Rounded Rectangle 335"/>
                <p:cNvSpPr/>
                <p:nvPr/>
              </p:nvSpPr>
              <p:spPr>
                <a:xfrm>
                  <a:off x="2670261" y="3182904"/>
                  <a:ext cx="1069094" cy="63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43245"/>
                  <a:endParaRPr lang="en-IN" sz="2448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37" name="Rounded Rectangle 336"/>
                <p:cNvSpPr/>
                <p:nvPr/>
              </p:nvSpPr>
              <p:spPr>
                <a:xfrm>
                  <a:off x="3763255" y="3182904"/>
                  <a:ext cx="502357" cy="63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43245"/>
                  <a:endParaRPr lang="en-IN" sz="2448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</p:grpSp>
        <p:grpSp>
          <p:nvGrpSpPr>
            <p:cNvPr id="342" name="Group 341"/>
            <p:cNvGrpSpPr/>
            <p:nvPr/>
          </p:nvGrpSpPr>
          <p:grpSpPr>
            <a:xfrm>
              <a:off x="364818" y="4588062"/>
              <a:ext cx="4178706" cy="3117426"/>
              <a:chOff x="2287587" y="1937871"/>
              <a:chExt cx="2206625" cy="1646202"/>
            </a:xfrm>
            <a:solidFill>
              <a:schemeClr val="tx1">
                <a:alpha val="8000"/>
              </a:schemeClr>
            </a:solidFill>
          </p:grpSpPr>
          <p:sp>
            <p:nvSpPr>
              <p:cNvPr id="343" name="Rounded Rectangle 342"/>
              <p:cNvSpPr/>
              <p:nvPr/>
            </p:nvSpPr>
            <p:spPr>
              <a:xfrm>
                <a:off x="2287587" y="1937871"/>
                <a:ext cx="790992" cy="7466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44" name="Rounded Rectangle 343"/>
              <p:cNvSpPr/>
              <p:nvPr/>
            </p:nvSpPr>
            <p:spPr>
              <a:xfrm>
                <a:off x="2287587" y="3509407"/>
                <a:ext cx="606425" cy="7466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45" name="Rounded Rectangle 344"/>
              <p:cNvSpPr/>
              <p:nvPr/>
            </p:nvSpPr>
            <p:spPr>
              <a:xfrm>
                <a:off x="2380456" y="3366545"/>
                <a:ext cx="513556" cy="7466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346" name="Group 345"/>
              <p:cNvGrpSpPr/>
              <p:nvPr/>
            </p:nvGrpSpPr>
            <p:grpSpPr>
              <a:xfrm>
                <a:off x="2380456" y="2080738"/>
                <a:ext cx="1516062" cy="74666"/>
                <a:chOff x="2380456" y="2572537"/>
                <a:chExt cx="1516062" cy="63500"/>
              </a:xfrm>
              <a:grpFill/>
            </p:grpSpPr>
            <p:sp>
              <p:nvSpPr>
                <p:cNvPr id="359" name="Rounded Rectangle 358"/>
                <p:cNvSpPr/>
                <p:nvPr/>
              </p:nvSpPr>
              <p:spPr>
                <a:xfrm>
                  <a:off x="2380456" y="2572537"/>
                  <a:ext cx="742156" cy="63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43245"/>
                  <a:endParaRPr lang="en-IN" sz="2448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60" name="Rounded Rectangle 359"/>
                <p:cNvSpPr/>
                <p:nvPr/>
              </p:nvSpPr>
              <p:spPr>
                <a:xfrm>
                  <a:off x="3154362" y="2572537"/>
                  <a:ext cx="742156" cy="63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43245"/>
                  <a:endParaRPr lang="en-IN" sz="2448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347" name="Rounded Rectangle 346"/>
              <p:cNvSpPr/>
              <p:nvPr/>
            </p:nvSpPr>
            <p:spPr>
              <a:xfrm>
                <a:off x="2496428" y="2223606"/>
                <a:ext cx="1921583" cy="7466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48" name="Rounded Rectangle 347"/>
              <p:cNvSpPr/>
              <p:nvPr/>
            </p:nvSpPr>
            <p:spPr>
              <a:xfrm>
                <a:off x="2497137" y="3223678"/>
                <a:ext cx="513556" cy="7466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349" name="Group 348"/>
              <p:cNvGrpSpPr/>
              <p:nvPr/>
            </p:nvGrpSpPr>
            <p:grpSpPr>
              <a:xfrm>
                <a:off x="2496429" y="2366473"/>
                <a:ext cx="1997783" cy="74666"/>
                <a:chOff x="2496429" y="2811430"/>
                <a:chExt cx="1997783" cy="63500"/>
              </a:xfrm>
              <a:grpFill/>
            </p:grpSpPr>
            <p:sp>
              <p:nvSpPr>
                <p:cNvPr id="357" name="Rounded Rectangle 356"/>
                <p:cNvSpPr/>
                <p:nvPr/>
              </p:nvSpPr>
              <p:spPr>
                <a:xfrm>
                  <a:off x="2496429" y="2811430"/>
                  <a:ext cx="473784" cy="63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43245"/>
                  <a:endParaRPr lang="en-IN" sz="2448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58" name="Rounded Rectangle 357"/>
                <p:cNvSpPr/>
                <p:nvPr/>
              </p:nvSpPr>
              <p:spPr>
                <a:xfrm>
                  <a:off x="3034592" y="2811430"/>
                  <a:ext cx="1459620" cy="63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43245"/>
                  <a:endParaRPr lang="en-IN" sz="2448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350" name="Rounded Rectangle 349"/>
              <p:cNvSpPr/>
              <p:nvPr/>
            </p:nvSpPr>
            <p:spPr>
              <a:xfrm>
                <a:off x="2496428" y="2509341"/>
                <a:ext cx="1448231" cy="7466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51" name="Rounded Rectangle 350"/>
              <p:cNvSpPr/>
              <p:nvPr/>
            </p:nvSpPr>
            <p:spPr>
              <a:xfrm>
                <a:off x="2670261" y="2652208"/>
                <a:ext cx="833352" cy="7466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52" name="Rounded Rectangle 351"/>
              <p:cNvSpPr/>
              <p:nvPr/>
            </p:nvSpPr>
            <p:spPr>
              <a:xfrm>
                <a:off x="2670261" y="3080810"/>
                <a:ext cx="1069094" cy="7466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53" name="Rounded Rectangle 352"/>
              <p:cNvSpPr/>
              <p:nvPr/>
            </p:nvSpPr>
            <p:spPr>
              <a:xfrm>
                <a:off x="2670260" y="2937943"/>
                <a:ext cx="1226257" cy="7466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354" name="Group 353"/>
              <p:cNvGrpSpPr/>
              <p:nvPr/>
            </p:nvGrpSpPr>
            <p:grpSpPr>
              <a:xfrm>
                <a:off x="2670261" y="2795076"/>
                <a:ext cx="1595351" cy="74666"/>
                <a:chOff x="2670261" y="3182904"/>
                <a:chExt cx="1595351" cy="63500"/>
              </a:xfrm>
              <a:grpFill/>
            </p:grpSpPr>
            <p:sp>
              <p:nvSpPr>
                <p:cNvPr id="355" name="Rounded Rectangle 354"/>
                <p:cNvSpPr/>
                <p:nvPr/>
              </p:nvSpPr>
              <p:spPr>
                <a:xfrm>
                  <a:off x="2670261" y="3182904"/>
                  <a:ext cx="1069094" cy="63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43245"/>
                  <a:endParaRPr lang="en-IN" sz="2448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56" name="Rounded Rectangle 355"/>
                <p:cNvSpPr/>
                <p:nvPr/>
              </p:nvSpPr>
              <p:spPr>
                <a:xfrm>
                  <a:off x="3763255" y="3182904"/>
                  <a:ext cx="502357" cy="63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43245"/>
                  <a:endParaRPr lang="en-IN" sz="2448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</p:grpSp>
      </p:grpSp>
      <p:grpSp>
        <p:nvGrpSpPr>
          <p:cNvPr id="285" name="Group 284"/>
          <p:cNvGrpSpPr/>
          <p:nvPr/>
        </p:nvGrpSpPr>
        <p:grpSpPr>
          <a:xfrm>
            <a:off x="7362829" y="1442717"/>
            <a:ext cx="4261893" cy="3179486"/>
            <a:chOff x="2287587" y="1937871"/>
            <a:chExt cx="2206625" cy="1646202"/>
          </a:xfrm>
          <a:solidFill>
            <a:schemeClr val="tx1">
              <a:alpha val="8000"/>
            </a:schemeClr>
          </a:solidFill>
        </p:grpSpPr>
        <p:sp>
          <p:nvSpPr>
            <p:cNvPr id="286" name="Rounded Rectangle 285"/>
            <p:cNvSpPr/>
            <p:nvPr/>
          </p:nvSpPr>
          <p:spPr>
            <a:xfrm>
              <a:off x="2287587" y="1937871"/>
              <a:ext cx="790992" cy="74666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43245"/>
              <a:endParaRPr lang="en-IN" sz="2448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87" name="Rounded Rectangle 286"/>
            <p:cNvSpPr/>
            <p:nvPr/>
          </p:nvSpPr>
          <p:spPr>
            <a:xfrm>
              <a:off x="2287587" y="3509407"/>
              <a:ext cx="606425" cy="74666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43245"/>
              <a:endParaRPr lang="en-IN" sz="2448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88" name="Rounded Rectangle 287"/>
            <p:cNvSpPr/>
            <p:nvPr/>
          </p:nvSpPr>
          <p:spPr>
            <a:xfrm>
              <a:off x="2380456" y="3366545"/>
              <a:ext cx="513556" cy="74666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43245"/>
              <a:endParaRPr lang="en-IN" sz="2448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289" name="Group 288"/>
            <p:cNvGrpSpPr/>
            <p:nvPr/>
          </p:nvGrpSpPr>
          <p:grpSpPr>
            <a:xfrm>
              <a:off x="2380456" y="2080738"/>
              <a:ext cx="1516062" cy="74666"/>
              <a:chOff x="2380456" y="2572537"/>
              <a:chExt cx="1516062" cy="63500"/>
            </a:xfrm>
            <a:grpFill/>
          </p:grpSpPr>
          <p:sp>
            <p:nvSpPr>
              <p:cNvPr id="302" name="Rounded Rectangle 301"/>
              <p:cNvSpPr/>
              <p:nvPr/>
            </p:nvSpPr>
            <p:spPr>
              <a:xfrm>
                <a:off x="2380456" y="2572537"/>
                <a:ext cx="742156" cy="635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03" name="Rounded Rectangle 302"/>
              <p:cNvSpPr/>
              <p:nvPr/>
            </p:nvSpPr>
            <p:spPr>
              <a:xfrm>
                <a:off x="3154362" y="2572537"/>
                <a:ext cx="742156" cy="635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sp>
          <p:nvSpPr>
            <p:cNvPr id="290" name="Rounded Rectangle 289"/>
            <p:cNvSpPr/>
            <p:nvPr/>
          </p:nvSpPr>
          <p:spPr>
            <a:xfrm>
              <a:off x="2496428" y="2223606"/>
              <a:ext cx="1921583" cy="74666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43245"/>
              <a:endParaRPr lang="en-IN" sz="2448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91" name="Rounded Rectangle 290"/>
            <p:cNvSpPr/>
            <p:nvPr/>
          </p:nvSpPr>
          <p:spPr>
            <a:xfrm>
              <a:off x="2497137" y="3223678"/>
              <a:ext cx="513556" cy="74666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43245"/>
              <a:endParaRPr lang="en-IN" sz="2448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292" name="Group 291"/>
            <p:cNvGrpSpPr/>
            <p:nvPr/>
          </p:nvGrpSpPr>
          <p:grpSpPr>
            <a:xfrm>
              <a:off x="2496429" y="2366473"/>
              <a:ext cx="1997783" cy="74666"/>
              <a:chOff x="2496429" y="2811430"/>
              <a:chExt cx="1997783" cy="63500"/>
            </a:xfrm>
            <a:grpFill/>
          </p:grpSpPr>
          <p:sp>
            <p:nvSpPr>
              <p:cNvPr id="300" name="Rounded Rectangle 299"/>
              <p:cNvSpPr/>
              <p:nvPr/>
            </p:nvSpPr>
            <p:spPr>
              <a:xfrm>
                <a:off x="2496429" y="2811430"/>
                <a:ext cx="473784" cy="635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01" name="Rounded Rectangle 300"/>
              <p:cNvSpPr/>
              <p:nvPr/>
            </p:nvSpPr>
            <p:spPr>
              <a:xfrm>
                <a:off x="3034592" y="2811430"/>
                <a:ext cx="1459620" cy="635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sp>
          <p:nvSpPr>
            <p:cNvPr id="293" name="Rounded Rectangle 292"/>
            <p:cNvSpPr/>
            <p:nvPr/>
          </p:nvSpPr>
          <p:spPr>
            <a:xfrm>
              <a:off x="2496428" y="2509341"/>
              <a:ext cx="1448231" cy="74666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43245"/>
              <a:endParaRPr lang="en-IN" sz="2448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94" name="Rounded Rectangle 293"/>
            <p:cNvSpPr/>
            <p:nvPr/>
          </p:nvSpPr>
          <p:spPr>
            <a:xfrm>
              <a:off x="2670261" y="2652208"/>
              <a:ext cx="833352" cy="74666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43245"/>
              <a:endParaRPr lang="en-IN" sz="2448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95" name="Rounded Rectangle 294"/>
            <p:cNvSpPr/>
            <p:nvPr/>
          </p:nvSpPr>
          <p:spPr>
            <a:xfrm>
              <a:off x="2670261" y="3080810"/>
              <a:ext cx="1069094" cy="74666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43245"/>
              <a:endParaRPr lang="en-IN" sz="2448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96" name="Rounded Rectangle 295"/>
            <p:cNvSpPr/>
            <p:nvPr/>
          </p:nvSpPr>
          <p:spPr>
            <a:xfrm>
              <a:off x="2670260" y="2937943"/>
              <a:ext cx="1226257" cy="74666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43245"/>
              <a:endParaRPr lang="en-IN" sz="2448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297" name="Group 296"/>
            <p:cNvGrpSpPr/>
            <p:nvPr/>
          </p:nvGrpSpPr>
          <p:grpSpPr>
            <a:xfrm>
              <a:off x="2670261" y="2795076"/>
              <a:ext cx="1595351" cy="74666"/>
              <a:chOff x="2670261" y="3182904"/>
              <a:chExt cx="1595351" cy="63500"/>
            </a:xfrm>
            <a:grpFill/>
          </p:grpSpPr>
          <p:sp>
            <p:nvSpPr>
              <p:cNvPr id="298" name="Rounded Rectangle 297"/>
              <p:cNvSpPr/>
              <p:nvPr/>
            </p:nvSpPr>
            <p:spPr>
              <a:xfrm>
                <a:off x="2670261" y="3182904"/>
                <a:ext cx="1069094" cy="635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99" name="Rounded Rectangle 298"/>
              <p:cNvSpPr/>
              <p:nvPr/>
            </p:nvSpPr>
            <p:spPr>
              <a:xfrm>
                <a:off x="3763255" y="3182904"/>
                <a:ext cx="502357" cy="635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</p:grpSp>
      <p:sp>
        <p:nvSpPr>
          <p:cNvPr id="1033" name="Oval 1032"/>
          <p:cNvSpPr/>
          <p:nvPr/>
        </p:nvSpPr>
        <p:spPr>
          <a:xfrm>
            <a:off x="3645556" y="1983986"/>
            <a:ext cx="4255851" cy="4255851"/>
          </a:xfrm>
          <a:prstGeom prst="ellipse">
            <a:avLst/>
          </a:prstGeom>
          <a:solidFill>
            <a:schemeClr val="tx1"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43245"/>
            <a:endParaRPr lang="en-IN" sz="2448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chemeClr val="bg1"/>
                </a:solidFill>
                <a:latin typeface="Avenir Next" panose="020B0503020202020204" pitchFamily="34" charset="0"/>
              </a:rPr>
              <a:t>Full Stack Developer</a:t>
            </a:r>
            <a:endParaRPr lang="en-US" b="1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848870" y="3321516"/>
            <a:ext cx="6466760" cy="1725626"/>
            <a:chOff x="2791589" y="3256684"/>
            <a:chExt cx="6340536" cy="1691944"/>
          </a:xfrm>
        </p:grpSpPr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2791589" y="3256684"/>
              <a:ext cx="6340536" cy="1691944"/>
            </a:xfrm>
            <a:custGeom>
              <a:avLst/>
              <a:gdLst>
                <a:gd name="T0" fmla="*/ 51 w 4838"/>
                <a:gd name="T1" fmla="*/ 0 h 1291"/>
                <a:gd name="T2" fmla="*/ 4786 w 4838"/>
                <a:gd name="T3" fmla="*/ 0 h 1291"/>
                <a:gd name="T4" fmla="*/ 4807 w 4838"/>
                <a:gd name="T5" fmla="*/ 5 h 1291"/>
                <a:gd name="T6" fmla="*/ 4823 w 4838"/>
                <a:gd name="T7" fmla="*/ 16 h 1291"/>
                <a:gd name="T8" fmla="*/ 4833 w 4838"/>
                <a:gd name="T9" fmla="*/ 32 h 1291"/>
                <a:gd name="T10" fmla="*/ 4838 w 4838"/>
                <a:gd name="T11" fmla="*/ 51 h 1291"/>
                <a:gd name="T12" fmla="*/ 4838 w 4838"/>
                <a:gd name="T13" fmla="*/ 1240 h 1291"/>
                <a:gd name="T14" fmla="*/ 4833 w 4838"/>
                <a:gd name="T15" fmla="*/ 1260 h 1291"/>
                <a:gd name="T16" fmla="*/ 4823 w 4838"/>
                <a:gd name="T17" fmla="*/ 1275 h 1291"/>
                <a:gd name="T18" fmla="*/ 4807 w 4838"/>
                <a:gd name="T19" fmla="*/ 1288 h 1291"/>
                <a:gd name="T20" fmla="*/ 4786 w 4838"/>
                <a:gd name="T21" fmla="*/ 1291 h 1291"/>
                <a:gd name="T22" fmla="*/ 51 w 4838"/>
                <a:gd name="T23" fmla="*/ 1291 h 1291"/>
                <a:gd name="T24" fmla="*/ 31 w 4838"/>
                <a:gd name="T25" fmla="*/ 1288 h 1291"/>
                <a:gd name="T26" fmla="*/ 14 w 4838"/>
                <a:gd name="T27" fmla="*/ 1275 h 1291"/>
                <a:gd name="T28" fmla="*/ 3 w 4838"/>
                <a:gd name="T29" fmla="*/ 1260 h 1291"/>
                <a:gd name="T30" fmla="*/ 0 w 4838"/>
                <a:gd name="T31" fmla="*/ 1240 h 1291"/>
                <a:gd name="T32" fmla="*/ 0 w 4838"/>
                <a:gd name="T33" fmla="*/ 51 h 1291"/>
                <a:gd name="T34" fmla="*/ 3 w 4838"/>
                <a:gd name="T35" fmla="*/ 32 h 1291"/>
                <a:gd name="T36" fmla="*/ 14 w 4838"/>
                <a:gd name="T37" fmla="*/ 16 h 1291"/>
                <a:gd name="T38" fmla="*/ 31 w 4838"/>
                <a:gd name="T39" fmla="*/ 5 h 1291"/>
                <a:gd name="T40" fmla="*/ 51 w 4838"/>
                <a:gd name="T41" fmla="*/ 0 h 1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838" h="1291">
                  <a:moveTo>
                    <a:pt x="51" y="0"/>
                  </a:moveTo>
                  <a:lnTo>
                    <a:pt x="4786" y="0"/>
                  </a:lnTo>
                  <a:lnTo>
                    <a:pt x="4807" y="5"/>
                  </a:lnTo>
                  <a:lnTo>
                    <a:pt x="4823" y="16"/>
                  </a:lnTo>
                  <a:lnTo>
                    <a:pt x="4833" y="32"/>
                  </a:lnTo>
                  <a:lnTo>
                    <a:pt x="4838" y="51"/>
                  </a:lnTo>
                  <a:lnTo>
                    <a:pt x="4838" y="1240"/>
                  </a:lnTo>
                  <a:lnTo>
                    <a:pt x="4833" y="1260"/>
                  </a:lnTo>
                  <a:lnTo>
                    <a:pt x="4823" y="1275"/>
                  </a:lnTo>
                  <a:lnTo>
                    <a:pt x="4807" y="1288"/>
                  </a:lnTo>
                  <a:lnTo>
                    <a:pt x="4786" y="1291"/>
                  </a:lnTo>
                  <a:lnTo>
                    <a:pt x="51" y="1291"/>
                  </a:lnTo>
                  <a:lnTo>
                    <a:pt x="31" y="1288"/>
                  </a:lnTo>
                  <a:lnTo>
                    <a:pt x="14" y="1275"/>
                  </a:lnTo>
                  <a:lnTo>
                    <a:pt x="3" y="1260"/>
                  </a:lnTo>
                  <a:lnTo>
                    <a:pt x="0" y="1240"/>
                  </a:lnTo>
                  <a:lnTo>
                    <a:pt x="0" y="51"/>
                  </a:lnTo>
                  <a:lnTo>
                    <a:pt x="3" y="32"/>
                  </a:lnTo>
                  <a:lnTo>
                    <a:pt x="14" y="16"/>
                  </a:lnTo>
                  <a:lnTo>
                    <a:pt x="31" y="5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2858428" y="3543699"/>
              <a:ext cx="247698" cy="226729"/>
            </a:xfrm>
            <a:custGeom>
              <a:avLst/>
              <a:gdLst>
                <a:gd name="T0" fmla="*/ 26 w 189"/>
                <a:gd name="T1" fmla="*/ 0 h 173"/>
                <a:gd name="T2" fmla="*/ 161 w 189"/>
                <a:gd name="T3" fmla="*/ 0 h 173"/>
                <a:gd name="T4" fmla="*/ 168 w 189"/>
                <a:gd name="T5" fmla="*/ 2 h 173"/>
                <a:gd name="T6" fmla="*/ 175 w 189"/>
                <a:gd name="T7" fmla="*/ 3 h 173"/>
                <a:gd name="T8" fmla="*/ 180 w 189"/>
                <a:gd name="T9" fmla="*/ 7 h 173"/>
                <a:gd name="T10" fmla="*/ 185 w 189"/>
                <a:gd name="T11" fmla="*/ 14 h 173"/>
                <a:gd name="T12" fmla="*/ 187 w 189"/>
                <a:gd name="T13" fmla="*/ 19 h 173"/>
                <a:gd name="T14" fmla="*/ 189 w 189"/>
                <a:gd name="T15" fmla="*/ 26 h 173"/>
                <a:gd name="T16" fmla="*/ 189 w 189"/>
                <a:gd name="T17" fmla="*/ 147 h 173"/>
                <a:gd name="T18" fmla="*/ 187 w 189"/>
                <a:gd name="T19" fmla="*/ 154 h 173"/>
                <a:gd name="T20" fmla="*/ 185 w 189"/>
                <a:gd name="T21" fmla="*/ 161 h 173"/>
                <a:gd name="T22" fmla="*/ 180 w 189"/>
                <a:gd name="T23" fmla="*/ 166 h 173"/>
                <a:gd name="T24" fmla="*/ 175 w 189"/>
                <a:gd name="T25" fmla="*/ 170 h 173"/>
                <a:gd name="T26" fmla="*/ 168 w 189"/>
                <a:gd name="T27" fmla="*/ 173 h 173"/>
                <a:gd name="T28" fmla="*/ 161 w 189"/>
                <a:gd name="T29" fmla="*/ 173 h 173"/>
                <a:gd name="T30" fmla="*/ 26 w 189"/>
                <a:gd name="T31" fmla="*/ 173 h 173"/>
                <a:gd name="T32" fmla="*/ 19 w 189"/>
                <a:gd name="T33" fmla="*/ 173 h 173"/>
                <a:gd name="T34" fmla="*/ 14 w 189"/>
                <a:gd name="T35" fmla="*/ 170 h 173"/>
                <a:gd name="T36" fmla="*/ 8 w 189"/>
                <a:gd name="T37" fmla="*/ 166 h 173"/>
                <a:gd name="T38" fmla="*/ 3 w 189"/>
                <a:gd name="T39" fmla="*/ 161 h 173"/>
                <a:gd name="T40" fmla="*/ 1 w 189"/>
                <a:gd name="T41" fmla="*/ 154 h 173"/>
                <a:gd name="T42" fmla="*/ 0 w 189"/>
                <a:gd name="T43" fmla="*/ 147 h 173"/>
                <a:gd name="T44" fmla="*/ 0 w 189"/>
                <a:gd name="T45" fmla="*/ 26 h 173"/>
                <a:gd name="T46" fmla="*/ 1 w 189"/>
                <a:gd name="T47" fmla="*/ 19 h 173"/>
                <a:gd name="T48" fmla="*/ 3 w 189"/>
                <a:gd name="T49" fmla="*/ 14 h 173"/>
                <a:gd name="T50" fmla="*/ 8 w 189"/>
                <a:gd name="T51" fmla="*/ 7 h 173"/>
                <a:gd name="T52" fmla="*/ 14 w 189"/>
                <a:gd name="T53" fmla="*/ 3 h 173"/>
                <a:gd name="T54" fmla="*/ 19 w 189"/>
                <a:gd name="T55" fmla="*/ 2 h 173"/>
                <a:gd name="T56" fmla="*/ 26 w 18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3">
                  <a:moveTo>
                    <a:pt x="26" y="0"/>
                  </a:moveTo>
                  <a:lnTo>
                    <a:pt x="161" y="0"/>
                  </a:lnTo>
                  <a:lnTo>
                    <a:pt x="168" y="2"/>
                  </a:lnTo>
                  <a:lnTo>
                    <a:pt x="175" y="3"/>
                  </a:lnTo>
                  <a:lnTo>
                    <a:pt x="180" y="7"/>
                  </a:lnTo>
                  <a:lnTo>
                    <a:pt x="185" y="14"/>
                  </a:lnTo>
                  <a:lnTo>
                    <a:pt x="187" y="19"/>
                  </a:lnTo>
                  <a:lnTo>
                    <a:pt x="189" y="26"/>
                  </a:lnTo>
                  <a:lnTo>
                    <a:pt x="189" y="147"/>
                  </a:lnTo>
                  <a:lnTo>
                    <a:pt x="187" y="154"/>
                  </a:lnTo>
                  <a:lnTo>
                    <a:pt x="185" y="161"/>
                  </a:lnTo>
                  <a:lnTo>
                    <a:pt x="180" y="166"/>
                  </a:lnTo>
                  <a:lnTo>
                    <a:pt x="175" y="170"/>
                  </a:lnTo>
                  <a:lnTo>
                    <a:pt x="168" y="173"/>
                  </a:lnTo>
                  <a:lnTo>
                    <a:pt x="161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4" y="170"/>
                  </a:lnTo>
                  <a:lnTo>
                    <a:pt x="8" y="166"/>
                  </a:lnTo>
                  <a:lnTo>
                    <a:pt x="3" y="161"/>
                  </a:lnTo>
                  <a:lnTo>
                    <a:pt x="1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1" y="19"/>
                  </a:lnTo>
                  <a:lnTo>
                    <a:pt x="3" y="14"/>
                  </a:lnTo>
                  <a:lnTo>
                    <a:pt x="8" y="7"/>
                  </a:lnTo>
                  <a:lnTo>
                    <a:pt x="14" y="3"/>
                  </a:lnTo>
                  <a:lnTo>
                    <a:pt x="19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7" name="Freeform 8"/>
            <p:cNvSpPr>
              <a:spLocks/>
            </p:cNvSpPr>
            <p:nvPr/>
          </p:nvSpPr>
          <p:spPr bwMode="auto">
            <a:xfrm>
              <a:off x="3137579" y="3543699"/>
              <a:ext cx="247698" cy="226729"/>
            </a:xfrm>
            <a:custGeom>
              <a:avLst/>
              <a:gdLst>
                <a:gd name="T0" fmla="*/ 28 w 189"/>
                <a:gd name="T1" fmla="*/ 0 h 173"/>
                <a:gd name="T2" fmla="*/ 161 w 189"/>
                <a:gd name="T3" fmla="*/ 0 h 173"/>
                <a:gd name="T4" fmla="*/ 170 w 189"/>
                <a:gd name="T5" fmla="*/ 2 h 173"/>
                <a:gd name="T6" fmla="*/ 175 w 189"/>
                <a:gd name="T7" fmla="*/ 3 h 173"/>
                <a:gd name="T8" fmla="*/ 180 w 189"/>
                <a:gd name="T9" fmla="*/ 7 h 173"/>
                <a:gd name="T10" fmla="*/ 186 w 189"/>
                <a:gd name="T11" fmla="*/ 14 h 173"/>
                <a:gd name="T12" fmla="*/ 187 w 189"/>
                <a:gd name="T13" fmla="*/ 19 h 173"/>
                <a:gd name="T14" fmla="*/ 189 w 189"/>
                <a:gd name="T15" fmla="*/ 26 h 173"/>
                <a:gd name="T16" fmla="*/ 189 w 189"/>
                <a:gd name="T17" fmla="*/ 147 h 173"/>
                <a:gd name="T18" fmla="*/ 187 w 189"/>
                <a:gd name="T19" fmla="*/ 154 h 173"/>
                <a:gd name="T20" fmla="*/ 186 w 189"/>
                <a:gd name="T21" fmla="*/ 161 h 173"/>
                <a:gd name="T22" fmla="*/ 180 w 189"/>
                <a:gd name="T23" fmla="*/ 166 h 173"/>
                <a:gd name="T24" fmla="*/ 175 w 189"/>
                <a:gd name="T25" fmla="*/ 170 h 173"/>
                <a:gd name="T26" fmla="*/ 170 w 189"/>
                <a:gd name="T27" fmla="*/ 173 h 173"/>
                <a:gd name="T28" fmla="*/ 161 w 189"/>
                <a:gd name="T29" fmla="*/ 173 h 173"/>
                <a:gd name="T30" fmla="*/ 28 w 189"/>
                <a:gd name="T31" fmla="*/ 173 h 173"/>
                <a:gd name="T32" fmla="*/ 21 w 189"/>
                <a:gd name="T33" fmla="*/ 173 h 173"/>
                <a:gd name="T34" fmla="*/ 14 w 189"/>
                <a:gd name="T35" fmla="*/ 170 h 173"/>
                <a:gd name="T36" fmla="*/ 9 w 189"/>
                <a:gd name="T37" fmla="*/ 166 h 173"/>
                <a:gd name="T38" fmla="*/ 4 w 189"/>
                <a:gd name="T39" fmla="*/ 161 h 173"/>
                <a:gd name="T40" fmla="*/ 2 w 189"/>
                <a:gd name="T41" fmla="*/ 154 h 173"/>
                <a:gd name="T42" fmla="*/ 0 w 189"/>
                <a:gd name="T43" fmla="*/ 147 h 173"/>
                <a:gd name="T44" fmla="*/ 0 w 189"/>
                <a:gd name="T45" fmla="*/ 26 h 173"/>
                <a:gd name="T46" fmla="*/ 2 w 189"/>
                <a:gd name="T47" fmla="*/ 19 h 173"/>
                <a:gd name="T48" fmla="*/ 4 w 189"/>
                <a:gd name="T49" fmla="*/ 14 h 173"/>
                <a:gd name="T50" fmla="*/ 9 w 189"/>
                <a:gd name="T51" fmla="*/ 7 h 173"/>
                <a:gd name="T52" fmla="*/ 14 w 189"/>
                <a:gd name="T53" fmla="*/ 3 h 173"/>
                <a:gd name="T54" fmla="*/ 21 w 189"/>
                <a:gd name="T55" fmla="*/ 2 h 173"/>
                <a:gd name="T56" fmla="*/ 28 w 18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3">
                  <a:moveTo>
                    <a:pt x="28" y="0"/>
                  </a:moveTo>
                  <a:lnTo>
                    <a:pt x="161" y="0"/>
                  </a:lnTo>
                  <a:lnTo>
                    <a:pt x="170" y="2"/>
                  </a:lnTo>
                  <a:lnTo>
                    <a:pt x="175" y="3"/>
                  </a:lnTo>
                  <a:lnTo>
                    <a:pt x="180" y="7"/>
                  </a:lnTo>
                  <a:lnTo>
                    <a:pt x="186" y="14"/>
                  </a:lnTo>
                  <a:lnTo>
                    <a:pt x="187" y="19"/>
                  </a:lnTo>
                  <a:lnTo>
                    <a:pt x="189" y="26"/>
                  </a:lnTo>
                  <a:lnTo>
                    <a:pt x="189" y="147"/>
                  </a:lnTo>
                  <a:lnTo>
                    <a:pt x="187" y="154"/>
                  </a:lnTo>
                  <a:lnTo>
                    <a:pt x="186" y="161"/>
                  </a:lnTo>
                  <a:lnTo>
                    <a:pt x="180" y="166"/>
                  </a:lnTo>
                  <a:lnTo>
                    <a:pt x="175" y="170"/>
                  </a:lnTo>
                  <a:lnTo>
                    <a:pt x="170" y="173"/>
                  </a:lnTo>
                  <a:lnTo>
                    <a:pt x="161" y="173"/>
                  </a:lnTo>
                  <a:lnTo>
                    <a:pt x="28" y="173"/>
                  </a:lnTo>
                  <a:lnTo>
                    <a:pt x="21" y="173"/>
                  </a:lnTo>
                  <a:lnTo>
                    <a:pt x="14" y="170"/>
                  </a:lnTo>
                  <a:lnTo>
                    <a:pt x="9" y="166"/>
                  </a:lnTo>
                  <a:lnTo>
                    <a:pt x="4" y="161"/>
                  </a:lnTo>
                  <a:lnTo>
                    <a:pt x="2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2" y="19"/>
                  </a:lnTo>
                  <a:lnTo>
                    <a:pt x="4" y="14"/>
                  </a:lnTo>
                  <a:lnTo>
                    <a:pt x="9" y="7"/>
                  </a:lnTo>
                  <a:lnTo>
                    <a:pt x="14" y="3"/>
                  </a:lnTo>
                  <a:lnTo>
                    <a:pt x="21" y="2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8" name="Freeform 9"/>
            <p:cNvSpPr>
              <a:spLocks/>
            </p:cNvSpPr>
            <p:nvPr/>
          </p:nvSpPr>
          <p:spPr bwMode="auto">
            <a:xfrm>
              <a:off x="3418041" y="3543699"/>
              <a:ext cx="247698" cy="226729"/>
            </a:xfrm>
            <a:custGeom>
              <a:avLst/>
              <a:gdLst>
                <a:gd name="T0" fmla="*/ 28 w 189"/>
                <a:gd name="T1" fmla="*/ 0 h 173"/>
                <a:gd name="T2" fmla="*/ 163 w 189"/>
                <a:gd name="T3" fmla="*/ 0 h 173"/>
                <a:gd name="T4" fmla="*/ 170 w 189"/>
                <a:gd name="T5" fmla="*/ 2 h 173"/>
                <a:gd name="T6" fmla="*/ 175 w 189"/>
                <a:gd name="T7" fmla="*/ 3 h 173"/>
                <a:gd name="T8" fmla="*/ 180 w 189"/>
                <a:gd name="T9" fmla="*/ 7 h 173"/>
                <a:gd name="T10" fmla="*/ 185 w 189"/>
                <a:gd name="T11" fmla="*/ 14 h 173"/>
                <a:gd name="T12" fmla="*/ 187 w 189"/>
                <a:gd name="T13" fmla="*/ 19 h 173"/>
                <a:gd name="T14" fmla="*/ 189 w 189"/>
                <a:gd name="T15" fmla="*/ 26 h 173"/>
                <a:gd name="T16" fmla="*/ 189 w 189"/>
                <a:gd name="T17" fmla="*/ 147 h 173"/>
                <a:gd name="T18" fmla="*/ 187 w 189"/>
                <a:gd name="T19" fmla="*/ 154 h 173"/>
                <a:gd name="T20" fmla="*/ 185 w 189"/>
                <a:gd name="T21" fmla="*/ 161 h 173"/>
                <a:gd name="T22" fmla="*/ 180 w 189"/>
                <a:gd name="T23" fmla="*/ 166 h 173"/>
                <a:gd name="T24" fmla="*/ 175 w 189"/>
                <a:gd name="T25" fmla="*/ 170 h 173"/>
                <a:gd name="T26" fmla="*/ 170 w 189"/>
                <a:gd name="T27" fmla="*/ 173 h 173"/>
                <a:gd name="T28" fmla="*/ 163 w 189"/>
                <a:gd name="T29" fmla="*/ 173 h 173"/>
                <a:gd name="T30" fmla="*/ 28 w 189"/>
                <a:gd name="T31" fmla="*/ 173 h 173"/>
                <a:gd name="T32" fmla="*/ 21 w 189"/>
                <a:gd name="T33" fmla="*/ 173 h 173"/>
                <a:gd name="T34" fmla="*/ 14 w 189"/>
                <a:gd name="T35" fmla="*/ 170 h 173"/>
                <a:gd name="T36" fmla="*/ 8 w 189"/>
                <a:gd name="T37" fmla="*/ 166 h 173"/>
                <a:gd name="T38" fmla="*/ 3 w 189"/>
                <a:gd name="T39" fmla="*/ 161 h 173"/>
                <a:gd name="T40" fmla="*/ 1 w 189"/>
                <a:gd name="T41" fmla="*/ 154 h 173"/>
                <a:gd name="T42" fmla="*/ 0 w 189"/>
                <a:gd name="T43" fmla="*/ 147 h 173"/>
                <a:gd name="T44" fmla="*/ 0 w 189"/>
                <a:gd name="T45" fmla="*/ 26 h 173"/>
                <a:gd name="T46" fmla="*/ 1 w 189"/>
                <a:gd name="T47" fmla="*/ 19 h 173"/>
                <a:gd name="T48" fmla="*/ 3 w 189"/>
                <a:gd name="T49" fmla="*/ 14 h 173"/>
                <a:gd name="T50" fmla="*/ 8 w 189"/>
                <a:gd name="T51" fmla="*/ 7 h 173"/>
                <a:gd name="T52" fmla="*/ 14 w 189"/>
                <a:gd name="T53" fmla="*/ 3 h 173"/>
                <a:gd name="T54" fmla="*/ 21 w 189"/>
                <a:gd name="T55" fmla="*/ 2 h 173"/>
                <a:gd name="T56" fmla="*/ 28 w 18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3">
                  <a:moveTo>
                    <a:pt x="28" y="0"/>
                  </a:moveTo>
                  <a:lnTo>
                    <a:pt x="163" y="0"/>
                  </a:lnTo>
                  <a:lnTo>
                    <a:pt x="170" y="2"/>
                  </a:lnTo>
                  <a:lnTo>
                    <a:pt x="175" y="3"/>
                  </a:lnTo>
                  <a:lnTo>
                    <a:pt x="180" y="7"/>
                  </a:lnTo>
                  <a:lnTo>
                    <a:pt x="185" y="14"/>
                  </a:lnTo>
                  <a:lnTo>
                    <a:pt x="187" y="19"/>
                  </a:lnTo>
                  <a:lnTo>
                    <a:pt x="189" y="26"/>
                  </a:lnTo>
                  <a:lnTo>
                    <a:pt x="189" y="147"/>
                  </a:lnTo>
                  <a:lnTo>
                    <a:pt x="187" y="154"/>
                  </a:lnTo>
                  <a:lnTo>
                    <a:pt x="185" y="161"/>
                  </a:lnTo>
                  <a:lnTo>
                    <a:pt x="180" y="166"/>
                  </a:lnTo>
                  <a:lnTo>
                    <a:pt x="175" y="170"/>
                  </a:lnTo>
                  <a:lnTo>
                    <a:pt x="170" y="173"/>
                  </a:lnTo>
                  <a:lnTo>
                    <a:pt x="163" y="173"/>
                  </a:lnTo>
                  <a:lnTo>
                    <a:pt x="28" y="173"/>
                  </a:lnTo>
                  <a:lnTo>
                    <a:pt x="21" y="173"/>
                  </a:lnTo>
                  <a:lnTo>
                    <a:pt x="14" y="170"/>
                  </a:lnTo>
                  <a:lnTo>
                    <a:pt x="8" y="166"/>
                  </a:lnTo>
                  <a:lnTo>
                    <a:pt x="3" y="161"/>
                  </a:lnTo>
                  <a:lnTo>
                    <a:pt x="1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1" y="19"/>
                  </a:lnTo>
                  <a:lnTo>
                    <a:pt x="3" y="14"/>
                  </a:lnTo>
                  <a:lnTo>
                    <a:pt x="8" y="7"/>
                  </a:lnTo>
                  <a:lnTo>
                    <a:pt x="14" y="3"/>
                  </a:lnTo>
                  <a:lnTo>
                    <a:pt x="21" y="2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9" name="Freeform 10"/>
            <p:cNvSpPr>
              <a:spLocks/>
            </p:cNvSpPr>
            <p:nvPr/>
          </p:nvSpPr>
          <p:spPr bwMode="auto">
            <a:xfrm>
              <a:off x="3699813" y="3543699"/>
              <a:ext cx="245077" cy="226729"/>
            </a:xfrm>
            <a:custGeom>
              <a:avLst/>
              <a:gdLst>
                <a:gd name="T0" fmla="*/ 26 w 187"/>
                <a:gd name="T1" fmla="*/ 0 h 173"/>
                <a:gd name="T2" fmla="*/ 161 w 187"/>
                <a:gd name="T3" fmla="*/ 0 h 173"/>
                <a:gd name="T4" fmla="*/ 168 w 187"/>
                <a:gd name="T5" fmla="*/ 2 h 173"/>
                <a:gd name="T6" fmla="*/ 173 w 187"/>
                <a:gd name="T7" fmla="*/ 3 h 173"/>
                <a:gd name="T8" fmla="*/ 180 w 187"/>
                <a:gd name="T9" fmla="*/ 7 h 173"/>
                <a:gd name="T10" fmla="*/ 184 w 187"/>
                <a:gd name="T11" fmla="*/ 14 h 173"/>
                <a:gd name="T12" fmla="*/ 187 w 187"/>
                <a:gd name="T13" fmla="*/ 19 h 173"/>
                <a:gd name="T14" fmla="*/ 187 w 187"/>
                <a:gd name="T15" fmla="*/ 26 h 173"/>
                <a:gd name="T16" fmla="*/ 187 w 187"/>
                <a:gd name="T17" fmla="*/ 147 h 173"/>
                <a:gd name="T18" fmla="*/ 187 w 187"/>
                <a:gd name="T19" fmla="*/ 154 h 173"/>
                <a:gd name="T20" fmla="*/ 184 w 187"/>
                <a:gd name="T21" fmla="*/ 161 h 173"/>
                <a:gd name="T22" fmla="*/ 180 w 187"/>
                <a:gd name="T23" fmla="*/ 166 h 173"/>
                <a:gd name="T24" fmla="*/ 173 w 187"/>
                <a:gd name="T25" fmla="*/ 170 h 173"/>
                <a:gd name="T26" fmla="*/ 168 w 187"/>
                <a:gd name="T27" fmla="*/ 173 h 173"/>
                <a:gd name="T28" fmla="*/ 161 w 187"/>
                <a:gd name="T29" fmla="*/ 173 h 173"/>
                <a:gd name="T30" fmla="*/ 26 w 187"/>
                <a:gd name="T31" fmla="*/ 173 h 173"/>
                <a:gd name="T32" fmla="*/ 19 w 187"/>
                <a:gd name="T33" fmla="*/ 173 h 173"/>
                <a:gd name="T34" fmla="*/ 12 w 187"/>
                <a:gd name="T35" fmla="*/ 170 h 173"/>
                <a:gd name="T36" fmla="*/ 7 w 187"/>
                <a:gd name="T37" fmla="*/ 166 h 173"/>
                <a:gd name="T38" fmla="*/ 4 w 187"/>
                <a:gd name="T39" fmla="*/ 161 h 173"/>
                <a:gd name="T40" fmla="*/ 0 w 187"/>
                <a:gd name="T41" fmla="*/ 154 h 173"/>
                <a:gd name="T42" fmla="*/ 0 w 187"/>
                <a:gd name="T43" fmla="*/ 147 h 173"/>
                <a:gd name="T44" fmla="*/ 0 w 187"/>
                <a:gd name="T45" fmla="*/ 26 h 173"/>
                <a:gd name="T46" fmla="*/ 0 w 187"/>
                <a:gd name="T47" fmla="*/ 19 h 173"/>
                <a:gd name="T48" fmla="*/ 4 w 187"/>
                <a:gd name="T49" fmla="*/ 14 h 173"/>
                <a:gd name="T50" fmla="*/ 7 w 187"/>
                <a:gd name="T51" fmla="*/ 7 h 173"/>
                <a:gd name="T52" fmla="*/ 12 w 187"/>
                <a:gd name="T53" fmla="*/ 3 h 173"/>
                <a:gd name="T54" fmla="*/ 19 w 187"/>
                <a:gd name="T55" fmla="*/ 2 h 173"/>
                <a:gd name="T56" fmla="*/ 26 w 187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7" h="173">
                  <a:moveTo>
                    <a:pt x="26" y="0"/>
                  </a:moveTo>
                  <a:lnTo>
                    <a:pt x="161" y="0"/>
                  </a:lnTo>
                  <a:lnTo>
                    <a:pt x="168" y="2"/>
                  </a:lnTo>
                  <a:lnTo>
                    <a:pt x="173" y="3"/>
                  </a:lnTo>
                  <a:lnTo>
                    <a:pt x="180" y="7"/>
                  </a:lnTo>
                  <a:lnTo>
                    <a:pt x="184" y="14"/>
                  </a:lnTo>
                  <a:lnTo>
                    <a:pt x="187" y="19"/>
                  </a:lnTo>
                  <a:lnTo>
                    <a:pt x="187" y="26"/>
                  </a:lnTo>
                  <a:lnTo>
                    <a:pt x="187" y="147"/>
                  </a:lnTo>
                  <a:lnTo>
                    <a:pt x="187" y="154"/>
                  </a:lnTo>
                  <a:lnTo>
                    <a:pt x="184" y="161"/>
                  </a:lnTo>
                  <a:lnTo>
                    <a:pt x="180" y="166"/>
                  </a:lnTo>
                  <a:lnTo>
                    <a:pt x="173" y="170"/>
                  </a:lnTo>
                  <a:lnTo>
                    <a:pt x="168" y="173"/>
                  </a:lnTo>
                  <a:lnTo>
                    <a:pt x="161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2" y="170"/>
                  </a:lnTo>
                  <a:lnTo>
                    <a:pt x="7" y="166"/>
                  </a:lnTo>
                  <a:lnTo>
                    <a:pt x="4" y="161"/>
                  </a:lnTo>
                  <a:lnTo>
                    <a:pt x="0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4" y="14"/>
                  </a:lnTo>
                  <a:lnTo>
                    <a:pt x="7" y="7"/>
                  </a:lnTo>
                  <a:lnTo>
                    <a:pt x="12" y="3"/>
                  </a:lnTo>
                  <a:lnTo>
                    <a:pt x="19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0" name="Freeform 11"/>
            <p:cNvSpPr>
              <a:spLocks/>
            </p:cNvSpPr>
            <p:nvPr/>
          </p:nvSpPr>
          <p:spPr bwMode="auto">
            <a:xfrm>
              <a:off x="3980275" y="3543699"/>
              <a:ext cx="245077" cy="226729"/>
            </a:xfrm>
            <a:custGeom>
              <a:avLst/>
              <a:gdLst>
                <a:gd name="T0" fmla="*/ 26 w 187"/>
                <a:gd name="T1" fmla="*/ 0 h 173"/>
                <a:gd name="T2" fmla="*/ 161 w 187"/>
                <a:gd name="T3" fmla="*/ 0 h 173"/>
                <a:gd name="T4" fmla="*/ 168 w 187"/>
                <a:gd name="T5" fmla="*/ 2 h 173"/>
                <a:gd name="T6" fmla="*/ 175 w 187"/>
                <a:gd name="T7" fmla="*/ 3 h 173"/>
                <a:gd name="T8" fmla="*/ 180 w 187"/>
                <a:gd name="T9" fmla="*/ 7 h 173"/>
                <a:gd name="T10" fmla="*/ 183 w 187"/>
                <a:gd name="T11" fmla="*/ 14 h 173"/>
                <a:gd name="T12" fmla="*/ 187 w 187"/>
                <a:gd name="T13" fmla="*/ 19 h 173"/>
                <a:gd name="T14" fmla="*/ 187 w 187"/>
                <a:gd name="T15" fmla="*/ 26 h 173"/>
                <a:gd name="T16" fmla="*/ 187 w 187"/>
                <a:gd name="T17" fmla="*/ 147 h 173"/>
                <a:gd name="T18" fmla="*/ 187 w 187"/>
                <a:gd name="T19" fmla="*/ 154 h 173"/>
                <a:gd name="T20" fmla="*/ 183 w 187"/>
                <a:gd name="T21" fmla="*/ 161 h 173"/>
                <a:gd name="T22" fmla="*/ 180 w 187"/>
                <a:gd name="T23" fmla="*/ 166 h 173"/>
                <a:gd name="T24" fmla="*/ 175 w 187"/>
                <a:gd name="T25" fmla="*/ 170 h 173"/>
                <a:gd name="T26" fmla="*/ 168 w 187"/>
                <a:gd name="T27" fmla="*/ 173 h 173"/>
                <a:gd name="T28" fmla="*/ 161 w 187"/>
                <a:gd name="T29" fmla="*/ 173 h 173"/>
                <a:gd name="T30" fmla="*/ 26 w 187"/>
                <a:gd name="T31" fmla="*/ 173 h 173"/>
                <a:gd name="T32" fmla="*/ 19 w 187"/>
                <a:gd name="T33" fmla="*/ 173 h 173"/>
                <a:gd name="T34" fmla="*/ 12 w 187"/>
                <a:gd name="T35" fmla="*/ 170 h 173"/>
                <a:gd name="T36" fmla="*/ 7 w 187"/>
                <a:gd name="T37" fmla="*/ 166 h 173"/>
                <a:gd name="T38" fmla="*/ 3 w 187"/>
                <a:gd name="T39" fmla="*/ 161 h 173"/>
                <a:gd name="T40" fmla="*/ 0 w 187"/>
                <a:gd name="T41" fmla="*/ 154 h 173"/>
                <a:gd name="T42" fmla="*/ 0 w 187"/>
                <a:gd name="T43" fmla="*/ 147 h 173"/>
                <a:gd name="T44" fmla="*/ 0 w 187"/>
                <a:gd name="T45" fmla="*/ 26 h 173"/>
                <a:gd name="T46" fmla="*/ 0 w 187"/>
                <a:gd name="T47" fmla="*/ 19 h 173"/>
                <a:gd name="T48" fmla="*/ 3 w 187"/>
                <a:gd name="T49" fmla="*/ 14 h 173"/>
                <a:gd name="T50" fmla="*/ 7 w 187"/>
                <a:gd name="T51" fmla="*/ 7 h 173"/>
                <a:gd name="T52" fmla="*/ 12 w 187"/>
                <a:gd name="T53" fmla="*/ 3 h 173"/>
                <a:gd name="T54" fmla="*/ 19 w 187"/>
                <a:gd name="T55" fmla="*/ 2 h 173"/>
                <a:gd name="T56" fmla="*/ 26 w 187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7" h="173">
                  <a:moveTo>
                    <a:pt x="26" y="0"/>
                  </a:moveTo>
                  <a:lnTo>
                    <a:pt x="161" y="0"/>
                  </a:lnTo>
                  <a:lnTo>
                    <a:pt x="168" y="2"/>
                  </a:lnTo>
                  <a:lnTo>
                    <a:pt x="175" y="3"/>
                  </a:lnTo>
                  <a:lnTo>
                    <a:pt x="180" y="7"/>
                  </a:lnTo>
                  <a:lnTo>
                    <a:pt x="183" y="14"/>
                  </a:lnTo>
                  <a:lnTo>
                    <a:pt x="187" y="19"/>
                  </a:lnTo>
                  <a:lnTo>
                    <a:pt x="187" y="26"/>
                  </a:lnTo>
                  <a:lnTo>
                    <a:pt x="187" y="147"/>
                  </a:lnTo>
                  <a:lnTo>
                    <a:pt x="187" y="154"/>
                  </a:lnTo>
                  <a:lnTo>
                    <a:pt x="183" y="161"/>
                  </a:lnTo>
                  <a:lnTo>
                    <a:pt x="180" y="166"/>
                  </a:lnTo>
                  <a:lnTo>
                    <a:pt x="175" y="170"/>
                  </a:lnTo>
                  <a:lnTo>
                    <a:pt x="168" y="173"/>
                  </a:lnTo>
                  <a:lnTo>
                    <a:pt x="161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2" y="170"/>
                  </a:lnTo>
                  <a:lnTo>
                    <a:pt x="7" y="166"/>
                  </a:lnTo>
                  <a:lnTo>
                    <a:pt x="3" y="161"/>
                  </a:lnTo>
                  <a:lnTo>
                    <a:pt x="0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3" y="14"/>
                  </a:lnTo>
                  <a:lnTo>
                    <a:pt x="7" y="7"/>
                  </a:lnTo>
                  <a:lnTo>
                    <a:pt x="12" y="3"/>
                  </a:lnTo>
                  <a:lnTo>
                    <a:pt x="19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1" name="Freeform 12"/>
            <p:cNvSpPr>
              <a:spLocks/>
            </p:cNvSpPr>
            <p:nvPr/>
          </p:nvSpPr>
          <p:spPr bwMode="auto">
            <a:xfrm>
              <a:off x="4259427" y="3543699"/>
              <a:ext cx="246387" cy="226729"/>
            </a:xfrm>
            <a:custGeom>
              <a:avLst/>
              <a:gdLst>
                <a:gd name="T0" fmla="*/ 26 w 188"/>
                <a:gd name="T1" fmla="*/ 0 h 173"/>
                <a:gd name="T2" fmla="*/ 161 w 188"/>
                <a:gd name="T3" fmla="*/ 0 h 173"/>
                <a:gd name="T4" fmla="*/ 168 w 188"/>
                <a:gd name="T5" fmla="*/ 2 h 173"/>
                <a:gd name="T6" fmla="*/ 175 w 188"/>
                <a:gd name="T7" fmla="*/ 3 h 173"/>
                <a:gd name="T8" fmla="*/ 181 w 188"/>
                <a:gd name="T9" fmla="*/ 7 h 173"/>
                <a:gd name="T10" fmla="*/ 184 w 188"/>
                <a:gd name="T11" fmla="*/ 14 h 173"/>
                <a:gd name="T12" fmla="*/ 188 w 188"/>
                <a:gd name="T13" fmla="*/ 19 h 173"/>
                <a:gd name="T14" fmla="*/ 188 w 188"/>
                <a:gd name="T15" fmla="*/ 26 h 173"/>
                <a:gd name="T16" fmla="*/ 188 w 188"/>
                <a:gd name="T17" fmla="*/ 147 h 173"/>
                <a:gd name="T18" fmla="*/ 188 w 188"/>
                <a:gd name="T19" fmla="*/ 154 h 173"/>
                <a:gd name="T20" fmla="*/ 184 w 188"/>
                <a:gd name="T21" fmla="*/ 161 h 173"/>
                <a:gd name="T22" fmla="*/ 181 w 188"/>
                <a:gd name="T23" fmla="*/ 166 h 173"/>
                <a:gd name="T24" fmla="*/ 175 w 188"/>
                <a:gd name="T25" fmla="*/ 170 h 173"/>
                <a:gd name="T26" fmla="*/ 168 w 188"/>
                <a:gd name="T27" fmla="*/ 173 h 173"/>
                <a:gd name="T28" fmla="*/ 161 w 188"/>
                <a:gd name="T29" fmla="*/ 173 h 173"/>
                <a:gd name="T30" fmla="*/ 26 w 188"/>
                <a:gd name="T31" fmla="*/ 173 h 173"/>
                <a:gd name="T32" fmla="*/ 19 w 188"/>
                <a:gd name="T33" fmla="*/ 173 h 173"/>
                <a:gd name="T34" fmla="*/ 12 w 188"/>
                <a:gd name="T35" fmla="*/ 170 h 173"/>
                <a:gd name="T36" fmla="*/ 7 w 188"/>
                <a:gd name="T37" fmla="*/ 166 h 173"/>
                <a:gd name="T38" fmla="*/ 4 w 188"/>
                <a:gd name="T39" fmla="*/ 161 h 173"/>
                <a:gd name="T40" fmla="*/ 0 w 188"/>
                <a:gd name="T41" fmla="*/ 154 h 173"/>
                <a:gd name="T42" fmla="*/ 0 w 188"/>
                <a:gd name="T43" fmla="*/ 147 h 173"/>
                <a:gd name="T44" fmla="*/ 0 w 188"/>
                <a:gd name="T45" fmla="*/ 26 h 173"/>
                <a:gd name="T46" fmla="*/ 0 w 188"/>
                <a:gd name="T47" fmla="*/ 19 h 173"/>
                <a:gd name="T48" fmla="*/ 4 w 188"/>
                <a:gd name="T49" fmla="*/ 14 h 173"/>
                <a:gd name="T50" fmla="*/ 7 w 188"/>
                <a:gd name="T51" fmla="*/ 7 h 173"/>
                <a:gd name="T52" fmla="*/ 12 w 188"/>
                <a:gd name="T53" fmla="*/ 3 h 173"/>
                <a:gd name="T54" fmla="*/ 19 w 188"/>
                <a:gd name="T55" fmla="*/ 2 h 173"/>
                <a:gd name="T56" fmla="*/ 26 w 188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8" h="173">
                  <a:moveTo>
                    <a:pt x="26" y="0"/>
                  </a:moveTo>
                  <a:lnTo>
                    <a:pt x="161" y="0"/>
                  </a:lnTo>
                  <a:lnTo>
                    <a:pt x="168" y="2"/>
                  </a:lnTo>
                  <a:lnTo>
                    <a:pt x="175" y="3"/>
                  </a:lnTo>
                  <a:lnTo>
                    <a:pt x="181" y="7"/>
                  </a:lnTo>
                  <a:lnTo>
                    <a:pt x="184" y="14"/>
                  </a:lnTo>
                  <a:lnTo>
                    <a:pt x="188" y="19"/>
                  </a:lnTo>
                  <a:lnTo>
                    <a:pt x="188" y="26"/>
                  </a:lnTo>
                  <a:lnTo>
                    <a:pt x="188" y="147"/>
                  </a:lnTo>
                  <a:lnTo>
                    <a:pt x="188" y="154"/>
                  </a:lnTo>
                  <a:lnTo>
                    <a:pt x="184" y="161"/>
                  </a:lnTo>
                  <a:lnTo>
                    <a:pt x="181" y="166"/>
                  </a:lnTo>
                  <a:lnTo>
                    <a:pt x="175" y="170"/>
                  </a:lnTo>
                  <a:lnTo>
                    <a:pt x="168" y="173"/>
                  </a:lnTo>
                  <a:lnTo>
                    <a:pt x="161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2" y="170"/>
                  </a:lnTo>
                  <a:lnTo>
                    <a:pt x="7" y="166"/>
                  </a:lnTo>
                  <a:lnTo>
                    <a:pt x="4" y="161"/>
                  </a:lnTo>
                  <a:lnTo>
                    <a:pt x="0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4" y="14"/>
                  </a:lnTo>
                  <a:lnTo>
                    <a:pt x="7" y="7"/>
                  </a:lnTo>
                  <a:lnTo>
                    <a:pt x="12" y="3"/>
                  </a:lnTo>
                  <a:lnTo>
                    <a:pt x="19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2" name="Freeform 13"/>
            <p:cNvSpPr>
              <a:spLocks/>
            </p:cNvSpPr>
            <p:nvPr/>
          </p:nvSpPr>
          <p:spPr bwMode="auto">
            <a:xfrm>
              <a:off x="4539889" y="3543699"/>
              <a:ext cx="245077" cy="226729"/>
            </a:xfrm>
            <a:custGeom>
              <a:avLst/>
              <a:gdLst>
                <a:gd name="T0" fmla="*/ 26 w 187"/>
                <a:gd name="T1" fmla="*/ 0 h 173"/>
                <a:gd name="T2" fmla="*/ 161 w 187"/>
                <a:gd name="T3" fmla="*/ 0 h 173"/>
                <a:gd name="T4" fmla="*/ 168 w 187"/>
                <a:gd name="T5" fmla="*/ 2 h 173"/>
                <a:gd name="T6" fmla="*/ 175 w 187"/>
                <a:gd name="T7" fmla="*/ 3 h 173"/>
                <a:gd name="T8" fmla="*/ 180 w 187"/>
                <a:gd name="T9" fmla="*/ 7 h 173"/>
                <a:gd name="T10" fmla="*/ 184 w 187"/>
                <a:gd name="T11" fmla="*/ 14 h 173"/>
                <a:gd name="T12" fmla="*/ 187 w 187"/>
                <a:gd name="T13" fmla="*/ 19 h 173"/>
                <a:gd name="T14" fmla="*/ 187 w 187"/>
                <a:gd name="T15" fmla="*/ 26 h 173"/>
                <a:gd name="T16" fmla="*/ 187 w 187"/>
                <a:gd name="T17" fmla="*/ 147 h 173"/>
                <a:gd name="T18" fmla="*/ 187 w 187"/>
                <a:gd name="T19" fmla="*/ 154 h 173"/>
                <a:gd name="T20" fmla="*/ 184 w 187"/>
                <a:gd name="T21" fmla="*/ 161 h 173"/>
                <a:gd name="T22" fmla="*/ 180 w 187"/>
                <a:gd name="T23" fmla="*/ 166 h 173"/>
                <a:gd name="T24" fmla="*/ 175 w 187"/>
                <a:gd name="T25" fmla="*/ 170 h 173"/>
                <a:gd name="T26" fmla="*/ 168 w 187"/>
                <a:gd name="T27" fmla="*/ 173 h 173"/>
                <a:gd name="T28" fmla="*/ 161 w 187"/>
                <a:gd name="T29" fmla="*/ 173 h 173"/>
                <a:gd name="T30" fmla="*/ 26 w 187"/>
                <a:gd name="T31" fmla="*/ 173 h 173"/>
                <a:gd name="T32" fmla="*/ 19 w 187"/>
                <a:gd name="T33" fmla="*/ 173 h 173"/>
                <a:gd name="T34" fmla="*/ 14 w 187"/>
                <a:gd name="T35" fmla="*/ 170 h 173"/>
                <a:gd name="T36" fmla="*/ 7 w 187"/>
                <a:gd name="T37" fmla="*/ 166 h 173"/>
                <a:gd name="T38" fmla="*/ 3 w 187"/>
                <a:gd name="T39" fmla="*/ 161 h 173"/>
                <a:gd name="T40" fmla="*/ 0 w 187"/>
                <a:gd name="T41" fmla="*/ 154 h 173"/>
                <a:gd name="T42" fmla="*/ 0 w 187"/>
                <a:gd name="T43" fmla="*/ 147 h 173"/>
                <a:gd name="T44" fmla="*/ 0 w 187"/>
                <a:gd name="T45" fmla="*/ 26 h 173"/>
                <a:gd name="T46" fmla="*/ 0 w 187"/>
                <a:gd name="T47" fmla="*/ 19 h 173"/>
                <a:gd name="T48" fmla="*/ 3 w 187"/>
                <a:gd name="T49" fmla="*/ 14 h 173"/>
                <a:gd name="T50" fmla="*/ 7 w 187"/>
                <a:gd name="T51" fmla="*/ 7 h 173"/>
                <a:gd name="T52" fmla="*/ 14 w 187"/>
                <a:gd name="T53" fmla="*/ 3 h 173"/>
                <a:gd name="T54" fmla="*/ 19 w 187"/>
                <a:gd name="T55" fmla="*/ 2 h 173"/>
                <a:gd name="T56" fmla="*/ 26 w 187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7" h="173">
                  <a:moveTo>
                    <a:pt x="26" y="0"/>
                  </a:moveTo>
                  <a:lnTo>
                    <a:pt x="161" y="0"/>
                  </a:lnTo>
                  <a:lnTo>
                    <a:pt x="168" y="2"/>
                  </a:lnTo>
                  <a:lnTo>
                    <a:pt x="175" y="3"/>
                  </a:lnTo>
                  <a:lnTo>
                    <a:pt x="180" y="7"/>
                  </a:lnTo>
                  <a:lnTo>
                    <a:pt x="184" y="14"/>
                  </a:lnTo>
                  <a:lnTo>
                    <a:pt x="187" y="19"/>
                  </a:lnTo>
                  <a:lnTo>
                    <a:pt x="187" y="26"/>
                  </a:lnTo>
                  <a:lnTo>
                    <a:pt x="187" y="147"/>
                  </a:lnTo>
                  <a:lnTo>
                    <a:pt x="187" y="154"/>
                  </a:lnTo>
                  <a:lnTo>
                    <a:pt x="184" y="161"/>
                  </a:lnTo>
                  <a:lnTo>
                    <a:pt x="180" y="166"/>
                  </a:lnTo>
                  <a:lnTo>
                    <a:pt x="175" y="170"/>
                  </a:lnTo>
                  <a:lnTo>
                    <a:pt x="168" y="173"/>
                  </a:lnTo>
                  <a:lnTo>
                    <a:pt x="161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4" y="170"/>
                  </a:lnTo>
                  <a:lnTo>
                    <a:pt x="7" y="166"/>
                  </a:lnTo>
                  <a:lnTo>
                    <a:pt x="3" y="161"/>
                  </a:lnTo>
                  <a:lnTo>
                    <a:pt x="0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3" y="14"/>
                  </a:lnTo>
                  <a:lnTo>
                    <a:pt x="7" y="7"/>
                  </a:lnTo>
                  <a:lnTo>
                    <a:pt x="14" y="3"/>
                  </a:lnTo>
                  <a:lnTo>
                    <a:pt x="19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3" name="Freeform 14"/>
            <p:cNvSpPr>
              <a:spLocks/>
            </p:cNvSpPr>
            <p:nvPr/>
          </p:nvSpPr>
          <p:spPr bwMode="auto">
            <a:xfrm>
              <a:off x="4819040" y="3543699"/>
              <a:ext cx="247698" cy="226729"/>
            </a:xfrm>
            <a:custGeom>
              <a:avLst/>
              <a:gdLst>
                <a:gd name="T0" fmla="*/ 27 w 189"/>
                <a:gd name="T1" fmla="*/ 0 h 173"/>
                <a:gd name="T2" fmla="*/ 161 w 189"/>
                <a:gd name="T3" fmla="*/ 0 h 173"/>
                <a:gd name="T4" fmla="*/ 168 w 189"/>
                <a:gd name="T5" fmla="*/ 2 h 173"/>
                <a:gd name="T6" fmla="*/ 175 w 189"/>
                <a:gd name="T7" fmla="*/ 3 h 173"/>
                <a:gd name="T8" fmla="*/ 181 w 189"/>
                <a:gd name="T9" fmla="*/ 7 h 173"/>
                <a:gd name="T10" fmla="*/ 186 w 189"/>
                <a:gd name="T11" fmla="*/ 14 h 173"/>
                <a:gd name="T12" fmla="*/ 188 w 189"/>
                <a:gd name="T13" fmla="*/ 19 h 173"/>
                <a:gd name="T14" fmla="*/ 189 w 189"/>
                <a:gd name="T15" fmla="*/ 26 h 173"/>
                <a:gd name="T16" fmla="*/ 189 w 189"/>
                <a:gd name="T17" fmla="*/ 147 h 173"/>
                <a:gd name="T18" fmla="*/ 188 w 189"/>
                <a:gd name="T19" fmla="*/ 154 h 173"/>
                <a:gd name="T20" fmla="*/ 186 w 189"/>
                <a:gd name="T21" fmla="*/ 161 h 173"/>
                <a:gd name="T22" fmla="*/ 181 w 189"/>
                <a:gd name="T23" fmla="*/ 166 h 173"/>
                <a:gd name="T24" fmla="*/ 175 w 189"/>
                <a:gd name="T25" fmla="*/ 170 h 173"/>
                <a:gd name="T26" fmla="*/ 168 w 189"/>
                <a:gd name="T27" fmla="*/ 173 h 173"/>
                <a:gd name="T28" fmla="*/ 161 w 189"/>
                <a:gd name="T29" fmla="*/ 173 h 173"/>
                <a:gd name="T30" fmla="*/ 27 w 189"/>
                <a:gd name="T31" fmla="*/ 173 h 173"/>
                <a:gd name="T32" fmla="*/ 20 w 189"/>
                <a:gd name="T33" fmla="*/ 173 h 173"/>
                <a:gd name="T34" fmla="*/ 14 w 189"/>
                <a:gd name="T35" fmla="*/ 170 h 173"/>
                <a:gd name="T36" fmla="*/ 9 w 189"/>
                <a:gd name="T37" fmla="*/ 166 h 173"/>
                <a:gd name="T38" fmla="*/ 4 w 189"/>
                <a:gd name="T39" fmla="*/ 161 h 173"/>
                <a:gd name="T40" fmla="*/ 2 w 189"/>
                <a:gd name="T41" fmla="*/ 154 h 173"/>
                <a:gd name="T42" fmla="*/ 0 w 189"/>
                <a:gd name="T43" fmla="*/ 147 h 173"/>
                <a:gd name="T44" fmla="*/ 0 w 189"/>
                <a:gd name="T45" fmla="*/ 26 h 173"/>
                <a:gd name="T46" fmla="*/ 2 w 189"/>
                <a:gd name="T47" fmla="*/ 19 h 173"/>
                <a:gd name="T48" fmla="*/ 4 w 189"/>
                <a:gd name="T49" fmla="*/ 14 h 173"/>
                <a:gd name="T50" fmla="*/ 9 w 189"/>
                <a:gd name="T51" fmla="*/ 7 h 173"/>
                <a:gd name="T52" fmla="*/ 14 w 189"/>
                <a:gd name="T53" fmla="*/ 3 h 173"/>
                <a:gd name="T54" fmla="*/ 20 w 189"/>
                <a:gd name="T55" fmla="*/ 2 h 173"/>
                <a:gd name="T56" fmla="*/ 27 w 18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3">
                  <a:moveTo>
                    <a:pt x="27" y="0"/>
                  </a:moveTo>
                  <a:lnTo>
                    <a:pt x="161" y="0"/>
                  </a:lnTo>
                  <a:lnTo>
                    <a:pt x="168" y="2"/>
                  </a:lnTo>
                  <a:lnTo>
                    <a:pt x="175" y="3"/>
                  </a:lnTo>
                  <a:lnTo>
                    <a:pt x="181" y="7"/>
                  </a:lnTo>
                  <a:lnTo>
                    <a:pt x="186" y="14"/>
                  </a:lnTo>
                  <a:lnTo>
                    <a:pt x="188" y="19"/>
                  </a:lnTo>
                  <a:lnTo>
                    <a:pt x="189" y="26"/>
                  </a:lnTo>
                  <a:lnTo>
                    <a:pt x="189" y="147"/>
                  </a:lnTo>
                  <a:lnTo>
                    <a:pt x="188" y="154"/>
                  </a:lnTo>
                  <a:lnTo>
                    <a:pt x="186" y="161"/>
                  </a:lnTo>
                  <a:lnTo>
                    <a:pt x="181" y="166"/>
                  </a:lnTo>
                  <a:lnTo>
                    <a:pt x="175" y="170"/>
                  </a:lnTo>
                  <a:lnTo>
                    <a:pt x="168" y="173"/>
                  </a:lnTo>
                  <a:lnTo>
                    <a:pt x="161" y="173"/>
                  </a:lnTo>
                  <a:lnTo>
                    <a:pt x="27" y="173"/>
                  </a:lnTo>
                  <a:lnTo>
                    <a:pt x="20" y="173"/>
                  </a:lnTo>
                  <a:lnTo>
                    <a:pt x="14" y="170"/>
                  </a:lnTo>
                  <a:lnTo>
                    <a:pt x="9" y="166"/>
                  </a:lnTo>
                  <a:lnTo>
                    <a:pt x="4" y="161"/>
                  </a:lnTo>
                  <a:lnTo>
                    <a:pt x="2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2" y="19"/>
                  </a:lnTo>
                  <a:lnTo>
                    <a:pt x="4" y="14"/>
                  </a:lnTo>
                  <a:lnTo>
                    <a:pt x="9" y="7"/>
                  </a:lnTo>
                  <a:lnTo>
                    <a:pt x="14" y="3"/>
                  </a:lnTo>
                  <a:lnTo>
                    <a:pt x="20" y="2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4" name="Freeform 15"/>
            <p:cNvSpPr>
              <a:spLocks/>
            </p:cNvSpPr>
            <p:nvPr/>
          </p:nvSpPr>
          <p:spPr bwMode="auto">
            <a:xfrm>
              <a:off x="5099502" y="3543699"/>
              <a:ext cx="247698" cy="226729"/>
            </a:xfrm>
            <a:custGeom>
              <a:avLst/>
              <a:gdLst>
                <a:gd name="T0" fmla="*/ 28 w 189"/>
                <a:gd name="T1" fmla="*/ 0 h 173"/>
                <a:gd name="T2" fmla="*/ 161 w 189"/>
                <a:gd name="T3" fmla="*/ 0 h 173"/>
                <a:gd name="T4" fmla="*/ 170 w 189"/>
                <a:gd name="T5" fmla="*/ 2 h 173"/>
                <a:gd name="T6" fmla="*/ 175 w 189"/>
                <a:gd name="T7" fmla="*/ 3 h 173"/>
                <a:gd name="T8" fmla="*/ 180 w 189"/>
                <a:gd name="T9" fmla="*/ 7 h 173"/>
                <a:gd name="T10" fmla="*/ 185 w 189"/>
                <a:gd name="T11" fmla="*/ 14 h 173"/>
                <a:gd name="T12" fmla="*/ 187 w 189"/>
                <a:gd name="T13" fmla="*/ 19 h 173"/>
                <a:gd name="T14" fmla="*/ 189 w 189"/>
                <a:gd name="T15" fmla="*/ 26 h 173"/>
                <a:gd name="T16" fmla="*/ 189 w 189"/>
                <a:gd name="T17" fmla="*/ 147 h 173"/>
                <a:gd name="T18" fmla="*/ 187 w 189"/>
                <a:gd name="T19" fmla="*/ 154 h 173"/>
                <a:gd name="T20" fmla="*/ 185 w 189"/>
                <a:gd name="T21" fmla="*/ 161 h 173"/>
                <a:gd name="T22" fmla="*/ 180 w 189"/>
                <a:gd name="T23" fmla="*/ 166 h 173"/>
                <a:gd name="T24" fmla="*/ 175 w 189"/>
                <a:gd name="T25" fmla="*/ 170 h 173"/>
                <a:gd name="T26" fmla="*/ 170 w 189"/>
                <a:gd name="T27" fmla="*/ 173 h 173"/>
                <a:gd name="T28" fmla="*/ 161 w 189"/>
                <a:gd name="T29" fmla="*/ 173 h 173"/>
                <a:gd name="T30" fmla="*/ 28 w 189"/>
                <a:gd name="T31" fmla="*/ 173 h 173"/>
                <a:gd name="T32" fmla="*/ 19 w 189"/>
                <a:gd name="T33" fmla="*/ 173 h 173"/>
                <a:gd name="T34" fmla="*/ 14 w 189"/>
                <a:gd name="T35" fmla="*/ 170 h 173"/>
                <a:gd name="T36" fmla="*/ 9 w 189"/>
                <a:gd name="T37" fmla="*/ 166 h 173"/>
                <a:gd name="T38" fmla="*/ 3 w 189"/>
                <a:gd name="T39" fmla="*/ 161 h 173"/>
                <a:gd name="T40" fmla="*/ 2 w 189"/>
                <a:gd name="T41" fmla="*/ 154 h 173"/>
                <a:gd name="T42" fmla="*/ 0 w 189"/>
                <a:gd name="T43" fmla="*/ 147 h 173"/>
                <a:gd name="T44" fmla="*/ 0 w 189"/>
                <a:gd name="T45" fmla="*/ 26 h 173"/>
                <a:gd name="T46" fmla="*/ 2 w 189"/>
                <a:gd name="T47" fmla="*/ 19 h 173"/>
                <a:gd name="T48" fmla="*/ 3 w 189"/>
                <a:gd name="T49" fmla="*/ 14 h 173"/>
                <a:gd name="T50" fmla="*/ 9 w 189"/>
                <a:gd name="T51" fmla="*/ 7 h 173"/>
                <a:gd name="T52" fmla="*/ 14 w 189"/>
                <a:gd name="T53" fmla="*/ 3 h 173"/>
                <a:gd name="T54" fmla="*/ 19 w 189"/>
                <a:gd name="T55" fmla="*/ 2 h 173"/>
                <a:gd name="T56" fmla="*/ 28 w 18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3">
                  <a:moveTo>
                    <a:pt x="28" y="0"/>
                  </a:moveTo>
                  <a:lnTo>
                    <a:pt x="161" y="0"/>
                  </a:lnTo>
                  <a:lnTo>
                    <a:pt x="170" y="2"/>
                  </a:lnTo>
                  <a:lnTo>
                    <a:pt x="175" y="3"/>
                  </a:lnTo>
                  <a:lnTo>
                    <a:pt x="180" y="7"/>
                  </a:lnTo>
                  <a:lnTo>
                    <a:pt x="185" y="14"/>
                  </a:lnTo>
                  <a:lnTo>
                    <a:pt x="187" y="19"/>
                  </a:lnTo>
                  <a:lnTo>
                    <a:pt x="189" y="26"/>
                  </a:lnTo>
                  <a:lnTo>
                    <a:pt x="189" y="147"/>
                  </a:lnTo>
                  <a:lnTo>
                    <a:pt x="187" y="154"/>
                  </a:lnTo>
                  <a:lnTo>
                    <a:pt x="185" y="161"/>
                  </a:lnTo>
                  <a:lnTo>
                    <a:pt x="180" y="166"/>
                  </a:lnTo>
                  <a:lnTo>
                    <a:pt x="175" y="170"/>
                  </a:lnTo>
                  <a:lnTo>
                    <a:pt x="170" y="173"/>
                  </a:lnTo>
                  <a:lnTo>
                    <a:pt x="161" y="173"/>
                  </a:lnTo>
                  <a:lnTo>
                    <a:pt x="28" y="173"/>
                  </a:lnTo>
                  <a:lnTo>
                    <a:pt x="19" y="173"/>
                  </a:lnTo>
                  <a:lnTo>
                    <a:pt x="14" y="170"/>
                  </a:lnTo>
                  <a:lnTo>
                    <a:pt x="9" y="166"/>
                  </a:lnTo>
                  <a:lnTo>
                    <a:pt x="3" y="161"/>
                  </a:lnTo>
                  <a:lnTo>
                    <a:pt x="2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2" y="19"/>
                  </a:lnTo>
                  <a:lnTo>
                    <a:pt x="3" y="14"/>
                  </a:lnTo>
                  <a:lnTo>
                    <a:pt x="9" y="7"/>
                  </a:lnTo>
                  <a:lnTo>
                    <a:pt x="14" y="3"/>
                  </a:lnTo>
                  <a:lnTo>
                    <a:pt x="19" y="2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5" name="Freeform 16"/>
            <p:cNvSpPr>
              <a:spLocks/>
            </p:cNvSpPr>
            <p:nvPr/>
          </p:nvSpPr>
          <p:spPr bwMode="auto">
            <a:xfrm>
              <a:off x="5379964" y="3543699"/>
              <a:ext cx="247698" cy="226729"/>
            </a:xfrm>
            <a:custGeom>
              <a:avLst/>
              <a:gdLst>
                <a:gd name="T0" fmla="*/ 28 w 189"/>
                <a:gd name="T1" fmla="*/ 0 h 173"/>
                <a:gd name="T2" fmla="*/ 162 w 189"/>
                <a:gd name="T3" fmla="*/ 0 h 173"/>
                <a:gd name="T4" fmla="*/ 169 w 189"/>
                <a:gd name="T5" fmla="*/ 2 h 173"/>
                <a:gd name="T6" fmla="*/ 175 w 189"/>
                <a:gd name="T7" fmla="*/ 3 h 173"/>
                <a:gd name="T8" fmla="*/ 180 w 189"/>
                <a:gd name="T9" fmla="*/ 7 h 173"/>
                <a:gd name="T10" fmla="*/ 185 w 189"/>
                <a:gd name="T11" fmla="*/ 14 h 173"/>
                <a:gd name="T12" fmla="*/ 187 w 189"/>
                <a:gd name="T13" fmla="*/ 19 h 173"/>
                <a:gd name="T14" fmla="*/ 189 w 189"/>
                <a:gd name="T15" fmla="*/ 26 h 173"/>
                <a:gd name="T16" fmla="*/ 189 w 189"/>
                <a:gd name="T17" fmla="*/ 147 h 173"/>
                <a:gd name="T18" fmla="*/ 187 w 189"/>
                <a:gd name="T19" fmla="*/ 154 h 173"/>
                <a:gd name="T20" fmla="*/ 185 w 189"/>
                <a:gd name="T21" fmla="*/ 161 h 173"/>
                <a:gd name="T22" fmla="*/ 180 w 189"/>
                <a:gd name="T23" fmla="*/ 166 h 173"/>
                <a:gd name="T24" fmla="*/ 175 w 189"/>
                <a:gd name="T25" fmla="*/ 170 h 173"/>
                <a:gd name="T26" fmla="*/ 169 w 189"/>
                <a:gd name="T27" fmla="*/ 173 h 173"/>
                <a:gd name="T28" fmla="*/ 162 w 189"/>
                <a:gd name="T29" fmla="*/ 173 h 173"/>
                <a:gd name="T30" fmla="*/ 28 w 189"/>
                <a:gd name="T31" fmla="*/ 173 h 173"/>
                <a:gd name="T32" fmla="*/ 21 w 189"/>
                <a:gd name="T33" fmla="*/ 173 h 173"/>
                <a:gd name="T34" fmla="*/ 14 w 189"/>
                <a:gd name="T35" fmla="*/ 170 h 173"/>
                <a:gd name="T36" fmla="*/ 8 w 189"/>
                <a:gd name="T37" fmla="*/ 166 h 173"/>
                <a:gd name="T38" fmla="*/ 3 w 189"/>
                <a:gd name="T39" fmla="*/ 161 h 173"/>
                <a:gd name="T40" fmla="*/ 1 w 189"/>
                <a:gd name="T41" fmla="*/ 154 h 173"/>
                <a:gd name="T42" fmla="*/ 0 w 189"/>
                <a:gd name="T43" fmla="*/ 147 h 173"/>
                <a:gd name="T44" fmla="*/ 0 w 189"/>
                <a:gd name="T45" fmla="*/ 26 h 173"/>
                <a:gd name="T46" fmla="*/ 1 w 189"/>
                <a:gd name="T47" fmla="*/ 19 h 173"/>
                <a:gd name="T48" fmla="*/ 3 w 189"/>
                <a:gd name="T49" fmla="*/ 14 h 173"/>
                <a:gd name="T50" fmla="*/ 8 w 189"/>
                <a:gd name="T51" fmla="*/ 7 h 173"/>
                <a:gd name="T52" fmla="*/ 14 w 189"/>
                <a:gd name="T53" fmla="*/ 3 h 173"/>
                <a:gd name="T54" fmla="*/ 21 w 189"/>
                <a:gd name="T55" fmla="*/ 2 h 173"/>
                <a:gd name="T56" fmla="*/ 28 w 18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3">
                  <a:moveTo>
                    <a:pt x="28" y="0"/>
                  </a:moveTo>
                  <a:lnTo>
                    <a:pt x="162" y="0"/>
                  </a:lnTo>
                  <a:lnTo>
                    <a:pt x="169" y="2"/>
                  </a:lnTo>
                  <a:lnTo>
                    <a:pt x="175" y="3"/>
                  </a:lnTo>
                  <a:lnTo>
                    <a:pt x="180" y="7"/>
                  </a:lnTo>
                  <a:lnTo>
                    <a:pt x="185" y="14"/>
                  </a:lnTo>
                  <a:lnTo>
                    <a:pt x="187" y="19"/>
                  </a:lnTo>
                  <a:lnTo>
                    <a:pt x="189" y="26"/>
                  </a:lnTo>
                  <a:lnTo>
                    <a:pt x="189" y="147"/>
                  </a:lnTo>
                  <a:lnTo>
                    <a:pt x="187" y="154"/>
                  </a:lnTo>
                  <a:lnTo>
                    <a:pt x="185" y="161"/>
                  </a:lnTo>
                  <a:lnTo>
                    <a:pt x="180" y="166"/>
                  </a:lnTo>
                  <a:lnTo>
                    <a:pt x="175" y="170"/>
                  </a:lnTo>
                  <a:lnTo>
                    <a:pt x="169" y="173"/>
                  </a:lnTo>
                  <a:lnTo>
                    <a:pt x="162" y="173"/>
                  </a:lnTo>
                  <a:lnTo>
                    <a:pt x="28" y="173"/>
                  </a:lnTo>
                  <a:lnTo>
                    <a:pt x="21" y="173"/>
                  </a:lnTo>
                  <a:lnTo>
                    <a:pt x="14" y="170"/>
                  </a:lnTo>
                  <a:lnTo>
                    <a:pt x="8" y="166"/>
                  </a:lnTo>
                  <a:lnTo>
                    <a:pt x="3" y="161"/>
                  </a:lnTo>
                  <a:lnTo>
                    <a:pt x="1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1" y="19"/>
                  </a:lnTo>
                  <a:lnTo>
                    <a:pt x="3" y="14"/>
                  </a:lnTo>
                  <a:lnTo>
                    <a:pt x="8" y="7"/>
                  </a:lnTo>
                  <a:lnTo>
                    <a:pt x="14" y="3"/>
                  </a:lnTo>
                  <a:lnTo>
                    <a:pt x="21" y="2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6" name="Freeform 17"/>
            <p:cNvSpPr>
              <a:spLocks/>
            </p:cNvSpPr>
            <p:nvPr/>
          </p:nvSpPr>
          <p:spPr bwMode="auto">
            <a:xfrm>
              <a:off x="5659115" y="3543699"/>
              <a:ext cx="247698" cy="226729"/>
            </a:xfrm>
            <a:custGeom>
              <a:avLst/>
              <a:gdLst>
                <a:gd name="T0" fmla="*/ 28 w 189"/>
                <a:gd name="T1" fmla="*/ 0 h 173"/>
                <a:gd name="T2" fmla="*/ 163 w 189"/>
                <a:gd name="T3" fmla="*/ 0 h 173"/>
                <a:gd name="T4" fmla="*/ 170 w 189"/>
                <a:gd name="T5" fmla="*/ 2 h 173"/>
                <a:gd name="T6" fmla="*/ 175 w 189"/>
                <a:gd name="T7" fmla="*/ 3 h 173"/>
                <a:gd name="T8" fmla="*/ 182 w 189"/>
                <a:gd name="T9" fmla="*/ 7 h 173"/>
                <a:gd name="T10" fmla="*/ 186 w 189"/>
                <a:gd name="T11" fmla="*/ 14 h 173"/>
                <a:gd name="T12" fmla="*/ 187 w 189"/>
                <a:gd name="T13" fmla="*/ 19 h 173"/>
                <a:gd name="T14" fmla="*/ 189 w 189"/>
                <a:gd name="T15" fmla="*/ 26 h 173"/>
                <a:gd name="T16" fmla="*/ 189 w 189"/>
                <a:gd name="T17" fmla="*/ 147 h 173"/>
                <a:gd name="T18" fmla="*/ 187 w 189"/>
                <a:gd name="T19" fmla="*/ 154 h 173"/>
                <a:gd name="T20" fmla="*/ 186 w 189"/>
                <a:gd name="T21" fmla="*/ 161 h 173"/>
                <a:gd name="T22" fmla="*/ 182 w 189"/>
                <a:gd name="T23" fmla="*/ 166 h 173"/>
                <a:gd name="T24" fmla="*/ 175 w 189"/>
                <a:gd name="T25" fmla="*/ 170 h 173"/>
                <a:gd name="T26" fmla="*/ 170 w 189"/>
                <a:gd name="T27" fmla="*/ 173 h 173"/>
                <a:gd name="T28" fmla="*/ 163 w 189"/>
                <a:gd name="T29" fmla="*/ 173 h 173"/>
                <a:gd name="T30" fmla="*/ 28 w 189"/>
                <a:gd name="T31" fmla="*/ 173 h 173"/>
                <a:gd name="T32" fmla="*/ 21 w 189"/>
                <a:gd name="T33" fmla="*/ 173 h 173"/>
                <a:gd name="T34" fmla="*/ 14 w 189"/>
                <a:gd name="T35" fmla="*/ 170 h 173"/>
                <a:gd name="T36" fmla="*/ 9 w 189"/>
                <a:gd name="T37" fmla="*/ 166 h 173"/>
                <a:gd name="T38" fmla="*/ 5 w 189"/>
                <a:gd name="T39" fmla="*/ 161 h 173"/>
                <a:gd name="T40" fmla="*/ 2 w 189"/>
                <a:gd name="T41" fmla="*/ 154 h 173"/>
                <a:gd name="T42" fmla="*/ 0 w 189"/>
                <a:gd name="T43" fmla="*/ 147 h 173"/>
                <a:gd name="T44" fmla="*/ 0 w 189"/>
                <a:gd name="T45" fmla="*/ 26 h 173"/>
                <a:gd name="T46" fmla="*/ 2 w 189"/>
                <a:gd name="T47" fmla="*/ 19 h 173"/>
                <a:gd name="T48" fmla="*/ 5 w 189"/>
                <a:gd name="T49" fmla="*/ 14 h 173"/>
                <a:gd name="T50" fmla="*/ 9 w 189"/>
                <a:gd name="T51" fmla="*/ 7 h 173"/>
                <a:gd name="T52" fmla="*/ 14 w 189"/>
                <a:gd name="T53" fmla="*/ 3 h 173"/>
                <a:gd name="T54" fmla="*/ 21 w 189"/>
                <a:gd name="T55" fmla="*/ 2 h 173"/>
                <a:gd name="T56" fmla="*/ 28 w 18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3">
                  <a:moveTo>
                    <a:pt x="28" y="0"/>
                  </a:moveTo>
                  <a:lnTo>
                    <a:pt x="163" y="0"/>
                  </a:lnTo>
                  <a:lnTo>
                    <a:pt x="170" y="2"/>
                  </a:lnTo>
                  <a:lnTo>
                    <a:pt x="175" y="3"/>
                  </a:lnTo>
                  <a:lnTo>
                    <a:pt x="182" y="7"/>
                  </a:lnTo>
                  <a:lnTo>
                    <a:pt x="186" y="14"/>
                  </a:lnTo>
                  <a:lnTo>
                    <a:pt x="187" y="19"/>
                  </a:lnTo>
                  <a:lnTo>
                    <a:pt x="189" y="26"/>
                  </a:lnTo>
                  <a:lnTo>
                    <a:pt x="189" y="147"/>
                  </a:lnTo>
                  <a:lnTo>
                    <a:pt x="187" y="154"/>
                  </a:lnTo>
                  <a:lnTo>
                    <a:pt x="186" y="161"/>
                  </a:lnTo>
                  <a:lnTo>
                    <a:pt x="182" y="166"/>
                  </a:lnTo>
                  <a:lnTo>
                    <a:pt x="175" y="170"/>
                  </a:lnTo>
                  <a:lnTo>
                    <a:pt x="170" y="173"/>
                  </a:lnTo>
                  <a:lnTo>
                    <a:pt x="163" y="173"/>
                  </a:lnTo>
                  <a:lnTo>
                    <a:pt x="28" y="173"/>
                  </a:lnTo>
                  <a:lnTo>
                    <a:pt x="21" y="173"/>
                  </a:lnTo>
                  <a:lnTo>
                    <a:pt x="14" y="170"/>
                  </a:lnTo>
                  <a:lnTo>
                    <a:pt x="9" y="166"/>
                  </a:lnTo>
                  <a:lnTo>
                    <a:pt x="5" y="161"/>
                  </a:lnTo>
                  <a:lnTo>
                    <a:pt x="2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2" y="19"/>
                  </a:lnTo>
                  <a:lnTo>
                    <a:pt x="5" y="14"/>
                  </a:lnTo>
                  <a:lnTo>
                    <a:pt x="9" y="7"/>
                  </a:lnTo>
                  <a:lnTo>
                    <a:pt x="14" y="3"/>
                  </a:lnTo>
                  <a:lnTo>
                    <a:pt x="21" y="2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7" name="Freeform 18"/>
            <p:cNvSpPr>
              <a:spLocks/>
            </p:cNvSpPr>
            <p:nvPr/>
          </p:nvSpPr>
          <p:spPr bwMode="auto">
            <a:xfrm>
              <a:off x="5940887" y="3543699"/>
              <a:ext cx="246387" cy="226729"/>
            </a:xfrm>
            <a:custGeom>
              <a:avLst/>
              <a:gdLst>
                <a:gd name="T0" fmla="*/ 27 w 188"/>
                <a:gd name="T1" fmla="*/ 0 h 173"/>
                <a:gd name="T2" fmla="*/ 161 w 188"/>
                <a:gd name="T3" fmla="*/ 0 h 173"/>
                <a:gd name="T4" fmla="*/ 168 w 188"/>
                <a:gd name="T5" fmla="*/ 2 h 173"/>
                <a:gd name="T6" fmla="*/ 175 w 188"/>
                <a:gd name="T7" fmla="*/ 3 h 173"/>
                <a:gd name="T8" fmla="*/ 181 w 188"/>
                <a:gd name="T9" fmla="*/ 7 h 173"/>
                <a:gd name="T10" fmla="*/ 184 w 188"/>
                <a:gd name="T11" fmla="*/ 14 h 173"/>
                <a:gd name="T12" fmla="*/ 188 w 188"/>
                <a:gd name="T13" fmla="*/ 19 h 173"/>
                <a:gd name="T14" fmla="*/ 188 w 188"/>
                <a:gd name="T15" fmla="*/ 26 h 173"/>
                <a:gd name="T16" fmla="*/ 188 w 188"/>
                <a:gd name="T17" fmla="*/ 147 h 173"/>
                <a:gd name="T18" fmla="*/ 188 w 188"/>
                <a:gd name="T19" fmla="*/ 154 h 173"/>
                <a:gd name="T20" fmla="*/ 184 w 188"/>
                <a:gd name="T21" fmla="*/ 161 h 173"/>
                <a:gd name="T22" fmla="*/ 181 w 188"/>
                <a:gd name="T23" fmla="*/ 166 h 173"/>
                <a:gd name="T24" fmla="*/ 175 w 188"/>
                <a:gd name="T25" fmla="*/ 170 h 173"/>
                <a:gd name="T26" fmla="*/ 168 w 188"/>
                <a:gd name="T27" fmla="*/ 173 h 173"/>
                <a:gd name="T28" fmla="*/ 161 w 188"/>
                <a:gd name="T29" fmla="*/ 173 h 173"/>
                <a:gd name="T30" fmla="*/ 27 w 188"/>
                <a:gd name="T31" fmla="*/ 173 h 173"/>
                <a:gd name="T32" fmla="*/ 20 w 188"/>
                <a:gd name="T33" fmla="*/ 173 h 173"/>
                <a:gd name="T34" fmla="*/ 13 w 188"/>
                <a:gd name="T35" fmla="*/ 170 h 173"/>
                <a:gd name="T36" fmla="*/ 7 w 188"/>
                <a:gd name="T37" fmla="*/ 166 h 173"/>
                <a:gd name="T38" fmla="*/ 4 w 188"/>
                <a:gd name="T39" fmla="*/ 161 h 173"/>
                <a:gd name="T40" fmla="*/ 0 w 188"/>
                <a:gd name="T41" fmla="*/ 154 h 173"/>
                <a:gd name="T42" fmla="*/ 0 w 188"/>
                <a:gd name="T43" fmla="*/ 147 h 173"/>
                <a:gd name="T44" fmla="*/ 0 w 188"/>
                <a:gd name="T45" fmla="*/ 26 h 173"/>
                <a:gd name="T46" fmla="*/ 0 w 188"/>
                <a:gd name="T47" fmla="*/ 19 h 173"/>
                <a:gd name="T48" fmla="*/ 4 w 188"/>
                <a:gd name="T49" fmla="*/ 14 h 173"/>
                <a:gd name="T50" fmla="*/ 7 w 188"/>
                <a:gd name="T51" fmla="*/ 7 h 173"/>
                <a:gd name="T52" fmla="*/ 13 w 188"/>
                <a:gd name="T53" fmla="*/ 3 h 173"/>
                <a:gd name="T54" fmla="*/ 20 w 188"/>
                <a:gd name="T55" fmla="*/ 2 h 173"/>
                <a:gd name="T56" fmla="*/ 27 w 188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8" h="173">
                  <a:moveTo>
                    <a:pt x="27" y="0"/>
                  </a:moveTo>
                  <a:lnTo>
                    <a:pt x="161" y="0"/>
                  </a:lnTo>
                  <a:lnTo>
                    <a:pt x="168" y="2"/>
                  </a:lnTo>
                  <a:lnTo>
                    <a:pt x="175" y="3"/>
                  </a:lnTo>
                  <a:lnTo>
                    <a:pt x="181" y="7"/>
                  </a:lnTo>
                  <a:lnTo>
                    <a:pt x="184" y="14"/>
                  </a:lnTo>
                  <a:lnTo>
                    <a:pt x="188" y="19"/>
                  </a:lnTo>
                  <a:lnTo>
                    <a:pt x="188" y="26"/>
                  </a:lnTo>
                  <a:lnTo>
                    <a:pt x="188" y="147"/>
                  </a:lnTo>
                  <a:lnTo>
                    <a:pt x="188" y="154"/>
                  </a:lnTo>
                  <a:lnTo>
                    <a:pt x="184" y="161"/>
                  </a:lnTo>
                  <a:lnTo>
                    <a:pt x="181" y="166"/>
                  </a:lnTo>
                  <a:lnTo>
                    <a:pt x="175" y="170"/>
                  </a:lnTo>
                  <a:lnTo>
                    <a:pt x="168" y="173"/>
                  </a:lnTo>
                  <a:lnTo>
                    <a:pt x="161" y="173"/>
                  </a:lnTo>
                  <a:lnTo>
                    <a:pt x="27" y="173"/>
                  </a:lnTo>
                  <a:lnTo>
                    <a:pt x="20" y="173"/>
                  </a:lnTo>
                  <a:lnTo>
                    <a:pt x="13" y="170"/>
                  </a:lnTo>
                  <a:lnTo>
                    <a:pt x="7" y="166"/>
                  </a:lnTo>
                  <a:lnTo>
                    <a:pt x="4" y="161"/>
                  </a:lnTo>
                  <a:lnTo>
                    <a:pt x="0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4" y="14"/>
                  </a:lnTo>
                  <a:lnTo>
                    <a:pt x="7" y="7"/>
                  </a:lnTo>
                  <a:lnTo>
                    <a:pt x="13" y="3"/>
                  </a:lnTo>
                  <a:lnTo>
                    <a:pt x="20" y="2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8" name="Freeform 19"/>
            <p:cNvSpPr>
              <a:spLocks/>
            </p:cNvSpPr>
            <p:nvPr/>
          </p:nvSpPr>
          <p:spPr bwMode="auto">
            <a:xfrm>
              <a:off x="6221349" y="3543699"/>
              <a:ext cx="245077" cy="226729"/>
            </a:xfrm>
            <a:custGeom>
              <a:avLst/>
              <a:gdLst>
                <a:gd name="T0" fmla="*/ 26 w 187"/>
                <a:gd name="T1" fmla="*/ 0 h 173"/>
                <a:gd name="T2" fmla="*/ 161 w 187"/>
                <a:gd name="T3" fmla="*/ 0 h 173"/>
                <a:gd name="T4" fmla="*/ 168 w 187"/>
                <a:gd name="T5" fmla="*/ 2 h 173"/>
                <a:gd name="T6" fmla="*/ 175 w 187"/>
                <a:gd name="T7" fmla="*/ 3 h 173"/>
                <a:gd name="T8" fmla="*/ 180 w 187"/>
                <a:gd name="T9" fmla="*/ 7 h 173"/>
                <a:gd name="T10" fmla="*/ 184 w 187"/>
                <a:gd name="T11" fmla="*/ 14 h 173"/>
                <a:gd name="T12" fmla="*/ 187 w 187"/>
                <a:gd name="T13" fmla="*/ 19 h 173"/>
                <a:gd name="T14" fmla="*/ 187 w 187"/>
                <a:gd name="T15" fmla="*/ 26 h 173"/>
                <a:gd name="T16" fmla="*/ 187 w 187"/>
                <a:gd name="T17" fmla="*/ 147 h 173"/>
                <a:gd name="T18" fmla="*/ 187 w 187"/>
                <a:gd name="T19" fmla="*/ 154 h 173"/>
                <a:gd name="T20" fmla="*/ 184 w 187"/>
                <a:gd name="T21" fmla="*/ 161 h 173"/>
                <a:gd name="T22" fmla="*/ 180 w 187"/>
                <a:gd name="T23" fmla="*/ 166 h 173"/>
                <a:gd name="T24" fmla="*/ 175 w 187"/>
                <a:gd name="T25" fmla="*/ 170 h 173"/>
                <a:gd name="T26" fmla="*/ 168 w 187"/>
                <a:gd name="T27" fmla="*/ 173 h 173"/>
                <a:gd name="T28" fmla="*/ 161 w 187"/>
                <a:gd name="T29" fmla="*/ 173 h 173"/>
                <a:gd name="T30" fmla="*/ 26 w 187"/>
                <a:gd name="T31" fmla="*/ 173 h 173"/>
                <a:gd name="T32" fmla="*/ 19 w 187"/>
                <a:gd name="T33" fmla="*/ 173 h 173"/>
                <a:gd name="T34" fmla="*/ 12 w 187"/>
                <a:gd name="T35" fmla="*/ 170 h 173"/>
                <a:gd name="T36" fmla="*/ 7 w 187"/>
                <a:gd name="T37" fmla="*/ 166 h 173"/>
                <a:gd name="T38" fmla="*/ 3 w 187"/>
                <a:gd name="T39" fmla="*/ 161 h 173"/>
                <a:gd name="T40" fmla="*/ 0 w 187"/>
                <a:gd name="T41" fmla="*/ 154 h 173"/>
                <a:gd name="T42" fmla="*/ 0 w 187"/>
                <a:gd name="T43" fmla="*/ 147 h 173"/>
                <a:gd name="T44" fmla="*/ 0 w 187"/>
                <a:gd name="T45" fmla="*/ 26 h 173"/>
                <a:gd name="T46" fmla="*/ 0 w 187"/>
                <a:gd name="T47" fmla="*/ 19 h 173"/>
                <a:gd name="T48" fmla="*/ 3 w 187"/>
                <a:gd name="T49" fmla="*/ 14 h 173"/>
                <a:gd name="T50" fmla="*/ 7 w 187"/>
                <a:gd name="T51" fmla="*/ 7 h 173"/>
                <a:gd name="T52" fmla="*/ 12 w 187"/>
                <a:gd name="T53" fmla="*/ 3 h 173"/>
                <a:gd name="T54" fmla="*/ 19 w 187"/>
                <a:gd name="T55" fmla="*/ 2 h 173"/>
                <a:gd name="T56" fmla="*/ 26 w 187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7" h="173">
                  <a:moveTo>
                    <a:pt x="26" y="0"/>
                  </a:moveTo>
                  <a:lnTo>
                    <a:pt x="161" y="0"/>
                  </a:lnTo>
                  <a:lnTo>
                    <a:pt x="168" y="2"/>
                  </a:lnTo>
                  <a:lnTo>
                    <a:pt x="175" y="3"/>
                  </a:lnTo>
                  <a:lnTo>
                    <a:pt x="180" y="7"/>
                  </a:lnTo>
                  <a:lnTo>
                    <a:pt x="184" y="14"/>
                  </a:lnTo>
                  <a:lnTo>
                    <a:pt x="187" y="19"/>
                  </a:lnTo>
                  <a:lnTo>
                    <a:pt x="187" y="26"/>
                  </a:lnTo>
                  <a:lnTo>
                    <a:pt x="187" y="147"/>
                  </a:lnTo>
                  <a:lnTo>
                    <a:pt x="187" y="154"/>
                  </a:lnTo>
                  <a:lnTo>
                    <a:pt x="184" y="161"/>
                  </a:lnTo>
                  <a:lnTo>
                    <a:pt x="180" y="166"/>
                  </a:lnTo>
                  <a:lnTo>
                    <a:pt x="175" y="170"/>
                  </a:lnTo>
                  <a:lnTo>
                    <a:pt x="168" y="173"/>
                  </a:lnTo>
                  <a:lnTo>
                    <a:pt x="161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2" y="170"/>
                  </a:lnTo>
                  <a:lnTo>
                    <a:pt x="7" y="166"/>
                  </a:lnTo>
                  <a:lnTo>
                    <a:pt x="3" y="161"/>
                  </a:lnTo>
                  <a:lnTo>
                    <a:pt x="0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3" y="14"/>
                  </a:lnTo>
                  <a:lnTo>
                    <a:pt x="7" y="7"/>
                  </a:lnTo>
                  <a:lnTo>
                    <a:pt x="12" y="3"/>
                  </a:lnTo>
                  <a:lnTo>
                    <a:pt x="19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9" name="Freeform 20"/>
            <p:cNvSpPr>
              <a:spLocks/>
            </p:cNvSpPr>
            <p:nvPr/>
          </p:nvSpPr>
          <p:spPr bwMode="auto">
            <a:xfrm>
              <a:off x="6501811" y="3543699"/>
              <a:ext cx="370892" cy="226729"/>
            </a:xfrm>
            <a:custGeom>
              <a:avLst/>
              <a:gdLst>
                <a:gd name="T0" fmla="*/ 26 w 283"/>
                <a:gd name="T1" fmla="*/ 0 h 173"/>
                <a:gd name="T2" fmla="*/ 257 w 283"/>
                <a:gd name="T3" fmla="*/ 0 h 173"/>
                <a:gd name="T4" fmla="*/ 264 w 283"/>
                <a:gd name="T5" fmla="*/ 2 h 173"/>
                <a:gd name="T6" fmla="*/ 271 w 283"/>
                <a:gd name="T7" fmla="*/ 3 h 173"/>
                <a:gd name="T8" fmla="*/ 276 w 283"/>
                <a:gd name="T9" fmla="*/ 7 h 173"/>
                <a:gd name="T10" fmla="*/ 280 w 283"/>
                <a:gd name="T11" fmla="*/ 14 h 173"/>
                <a:gd name="T12" fmla="*/ 283 w 283"/>
                <a:gd name="T13" fmla="*/ 19 h 173"/>
                <a:gd name="T14" fmla="*/ 283 w 283"/>
                <a:gd name="T15" fmla="*/ 26 h 173"/>
                <a:gd name="T16" fmla="*/ 283 w 283"/>
                <a:gd name="T17" fmla="*/ 147 h 173"/>
                <a:gd name="T18" fmla="*/ 283 w 283"/>
                <a:gd name="T19" fmla="*/ 154 h 173"/>
                <a:gd name="T20" fmla="*/ 280 w 283"/>
                <a:gd name="T21" fmla="*/ 161 h 173"/>
                <a:gd name="T22" fmla="*/ 276 w 283"/>
                <a:gd name="T23" fmla="*/ 166 h 173"/>
                <a:gd name="T24" fmla="*/ 271 w 283"/>
                <a:gd name="T25" fmla="*/ 170 h 173"/>
                <a:gd name="T26" fmla="*/ 264 w 283"/>
                <a:gd name="T27" fmla="*/ 173 h 173"/>
                <a:gd name="T28" fmla="*/ 257 w 283"/>
                <a:gd name="T29" fmla="*/ 173 h 173"/>
                <a:gd name="T30" fmla="*/ 26 w 283"/>
                <a:gd name="T31" fmla="*/ 173 h 173"/>
                <a:gd name="T32" fmla="*/ 19 w 283"/>
                <a:gd name="T33" fmla="*/ 173 h 173"/>
                <a:gd name="T34" fmla="*/ 12 w 283"/>
                <a:gd name="T35" fmla="*/ 170 h 173"/>
                <a:gd name="T36" fmla="*/ 7 w 283"/>
                <a:gd name="T37" fmla="*/ 166 h 173"/>
                <a:gd name="T38" fmla="*/ 3 w 283"/>
                <a:gd name="T39" fmla="*/ 161 h 173"/>
                <a:gd name="T40" fmla="*/ 0 w 283"/>
                <a:gd name="T41" fmla="*/ 154 h 173"/>
                <a:gd name="T42" fmla="*/ 0 w 283"/>
                <a:gd name="T43" fmla="*/ 147 h 173"/>
                <a:gd name="T44" fmla="*/ 0 w 283"/>
                <a:gd name="T45" fmla="*/ 26 h 173"/>
                <a:gd name="T46" fmla="*/ 0 w 283"/>
                <a:gd name="T47" fmla="*/ 19 h 173"/>
                <a:gd name="T48" fmla="*/ 3 w 283"/>
                <a:gd name="T49" fmla="*/ 14 h 173"/>
                <a:gd name="T50" fmla="*/ 7 w 283"/>
                <a:gd name="T51" fmla="*/ 7 h 173"/>
                <a:gd name="T52" fmla="*/ 12 w 283"/>
                <a:gd name="T53" fmla="*/ 3 h 173"/>
                <a:gd name="T54" fmla="*/ 19 w 283"/>
                <a:gd name="T55" fmla="*/ 2 h 173"/>
                <a:gd name="T56" fmla="*/ 26 w 283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83" h="173">
                  <a:moveTo>
                    <a:pt x="26" y="0"/>
                  </a:moveTo>
                  <a:lnTo>
                    <a:pt x="257" y="0"/>
                  </a:lnTo>
                  <a:lnTo>
                    <a:pt x="264" y="2"/>
                  </a:lnTo>
                  <a:lnTo>
                    <a:pt x="271" y="3"/>
                  </a:lnTo>
                  <a:lnTo>
                    <a:pt x="276" y="7"/>
                  </a:lnTo>
                  <a:lnTo>
                    <a:pt x="280" y="14"/>
                  </a:lnTo>
                  <a:lnTo>
                    <a:pt x="283" y="19"/>
                  </a:lnTo>
                  <a:lnTo>
                    <a:pt x="283" y="26"/>
                  </a:lnTo>
                  <a:lnTo>
                    <a:pt x="283" y="147"/>
                  </a:lnTo>
                  <a:lnTo>
                    <a:pt x="283" y="154"/>
                  </a:lnTo>
                  <a:lnTo>
                    <a:pt x="280" y="161"/>
                  </a:lnTo>
                  <a:lnTo>
                    <a:pt x="276" y="166"/>
                  </a:lnTo>
                  <a:lnTo>
                    <a:pt x="271" y="170"/>
                  </a:lnTo>
                  <a:lnTo>
                    <a:pt x="264" y="173"/>
                  </a:lnTo>
                  <a:lnTo>
                    <a:pt x="257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2" y="170"/>
                  </a:lnTo>
                  <a:lnTo>
                    <a:pt x="7" y="166"/>
                  </a:lnTo>
                  <a:lnTo>
                    <a:pt x="3" y="161"/>
                  </a:lnTo>
                  <a:lnTo>
                    <a:pt x="0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3" y="14"/>
                  </a:lnTo>
                  <a:lnTo>
                    <a:pt x="7" y="7"/>
                  </a:lnTo>
                  <a:lnTo>
                    <a:pt x="12" y="3"/>
                  </a:lnTo>
                  <a:lnTo>
                    <a:pt x="19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0" name="Freeform 21"/>
            <p:cNvSpPr>
              <a:spLocks/>
            </p:cNvSpPr>
            <p:nvPr/>
          </p:nvSpPr>
          <p:spPr bwMode="auto">
            <a:xfrm>
              <a:off x="2858428" y="4354940"/>
              <a:ext cx="247698" cy="226729"/>
            </a:xfrm>
            <a:custGeom>
              <a:avLst/>
              <a:gdLst>
                <a:gd name="T0" fmla="*/ 26 w 189"/>
                <a:gd name="T1" fmla="*/ 0 h 173"/>
                <a:gd name="T2" fmla="*/ 161 w 189"/>
                <a:gd name="T3" fmla="*/ 0 h 173"/>
                <a:gd name="T4" fmla="*/ 168 w 189"/>
                <a:gd name="T5" fmla="*/ 0 h 173"/>
                <a:gd name="T6" fmla="*/ 175 w 189"/>
                <a:gd name="T7" fmla="*/ 4 h 173"/>
                <a:gd name="T8" fmla="*/ 180 w 189"/>
                <a:gd name="T9" fmla="*/ 7 h 173"/>
                <a:gd name="T10" fmla="*/ 185 w 189"/>
                <a:gd name="T11" fmla="*/ 12 h 173"/>
                <a:gd name="T12" fmla="*/ 187 w 189"/>
                <a:gd name="T13" fmla="*/ 19 h 173"/>
                <a:gd name="T14" fmla="*/ 189 w 189"/>
                <a:gd name="T15" fmla="*/ 26 h 173"/>
                <a:gd name="T16" fmla="*/ 189 w 189"/>
                <a:gd name="T17" fmla="*/ 147 h 173"/>
                <a:gd name="T18" fmla="*/ 187 w 189"/>
                <a:gd name="T19" fmla="*/ 154 h 173"/>
                <a:gd name="T20" fmla="*/ 185 w 189"/>
                <a:gd name="T21" fmla="*/ 161 h 173"/>
                <a:gd name="T22" fmla="*/ 180 w 189"/>
                <a:gd name="T23" fmla="*/ 166 h 173"/>
                <a:gd name="T24" fmla="*/ 175 w 189"/>
                <a:gd name="T25" fmla="*/ 170 h 173"/>
                <a:gd name="T26" fmla="*/ 168 w 189"/>
                <a:gd name="T27" fmla="*/ 173 h 173"/>
                <a:gd name="T28" fmla="*/ 161 w 189"/>
                <a:gd name="T29" fmla="*/ 173 h 173"/>
                <a:gd name="T30" fmla="*/ 26 w 189"/>
                <a:gd name="T31" fmla="*/ 173 h 173"/>
                <a:gd name="T32" fmla="*/ 19 w 189"/>
                <a:gd name="T33" fmla="*/ 173 h 173"/>
                <a:gd name="T34" fmla="*/ 14 w 189"/>
                <a:gd name="T35" fmla="*/ 170 h 173"/>
                <a:gd name="T36" fmla="*/ 8 w 189"/>
                <a:gd name="T37" fmla="*/ 166 h 173"/>
                <a:gd name="T38" fmla="*/ 3 w 189"/>
                <a:gd name="T39" fmla="*/ 161 h 173"/>
                <a:gd name="T40" fmla="*/ 1 w 189"/>
                <a:gd name="T41" fmla="*/ 154 h 173"/>
                <a:gd name="T42" fmla="*/ 0 w 189"/>
                <a:gd name="T43" fmla="*/ 147 h 173"/>
                <a:gd name="T44" fmla="*/ 0 w 189"/>
                <a:gd name="T45" fmla="*/ 26 h 173"/>
                <a:gd name="T46" fmla="*/ 1 w 189"/>
                <a:gd name="T47" fmla="*/ 19 h 173"/>
                <a:gd name="T48" fmla="*/ 3 w 189"/>
                <a:gd name="T49" fmla="*/ 12 h 173"/>
                <a:gd name="T50" fmla="*/ 8 w 189"/>
                <a:gd name="T51" fmla="*/ 7 h 173"/>
                <a:gd name="T52" fmla="*/ 14 w 189"/>
                <a:gd name="T53" fmla="*/ 4 h 173"/>
                <a:gd name="T54" fmla="*/ 19 w 189"/>
                <a:gd name="T55" fmla="*/ 0 h 173"/>
                <a:gd name="T56" fmla="*/ 26 w 18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3">
                  <a:moveTo>
                    <a:pt x="26" y="0"/>
                  </a:moveTo>
                  <a:lnTo>
                    <a:pt x="161" y="0"/>
                  </a:lnTo>
                  <a:lnTo>
                    <a:pt x="168" y="0"/>
                  </a:lnTo>
                  <a:lnTo>
                    <a:pt x="175" y="4"/>
                  </a:lnTo>
                  <a:lnTo>
                    <a:pt x="180" y="7"/>
                  </a:lnTo>
                  <a:lnTo>
                    <a:pt x="185" y="12"/>
                  </a:lnTo>
                  <a:lnTo>
                    <a:pt x="187" y="19"/>
                  </a:lnTo>
                  <a:lnTo>
                    <a:pt x="189" y="26"/>
                  </a:lnTo>
                  <a:lnTo>
                    <a:pt x="189" y="147"/>
                  </a:lnTo>
                  <a:lnTo>
                    <a:pt x="187" y="154"/>
                  </a:lnTo>
                  <a:lnTo>
                    <a:pt x="185" y="161"/>
                  </a:lnTo>
                  <a:lnTo>
                    <a:pt x="180" y="166"/>
                  </a:lnTo>
                  <a:lnTo>
                    <a:pt x="175" y="170"/>
                  </a:lnTo>
                  <a:lnTo>
                    <a:pt x="168" y="173"/>
                  </a:lnTo>
                  <a:lnTo>
                    <a:pt x="161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4" y="170"/>
                  </a:lnTo>
                  <a:lnTo>
                    <a:pt x="8" y="166"/>
                  </a:lnTo>
                  <a:lnTo>
                    <a:pt x="3" y="161"/>
                  </a:lnTo>
                  <a:lnTo>
                    <a:pt x="1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1" y="19"/>
                  </a:lnTo>
                  <a:lnTo>
                    <a:pt x="3" y="12"/>
                  </a:lnTo>
                  <a:lnTo>
                    <a:pt x="8" y="7"/>
                  </a:lnTo>
                  <a:lnTo>
                    <a:pt x="14" y="4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1" name="Freeform 22"/>
            <p:cNvSpPr>
              <a:spLocks/>
            </p:cNvSpPr>
            <p:nvPr/>
          </p:nvSpPr>
          <p:spPr bwMode="auto">
            <a:xfrm>
              <a:off x="3137579" y="4354940"/>
              <a:ext cx="247698" cy="226729"/>
            </a:xfrm>
            <a:custGeom>
              <a:avLst/>
              <a:gdLst>
                <a:gd name="T0" fmla="*/ 28 w 189"/>
                <a:gd name="T1" fmla="*/ 0 h 173"/>
                <a:gd name="T2" fmla="*/ 161 w 189"/>
                <a:gd name="T3" fmla="*/ 0 h 173"/>
                <a:gd name="T4" fmla="*/ 170 w 189"/>
                <a:gd name="T5" fmla="*/ 0 h 173"/>
                <a:gd name="T6" fmla="*/ 175 w 189"/>
                <a:gd name="T7" fmla="*/ 4 h 173"/>
                <a:gd name="T8" fmla="*/ 180 w 189"/>
                <a:gd name="T9" fmla="*/ 7 h 173"/>
                <a:gd name="T10" fmla="*/ 186 w 189"/>
                <a:gd name="T11" fmla="*/ 12 h 173"/>
                <a:gd name="T12" fmla="*/ 187 w 189"/>
                <a:gd name="T13" fmla="*/ 19 h 173"/>
                <a:gd name="T14" fmla="*/ 189 w 189"/>
                <a:gd name="T15" fmla="*/ 26 h 173"/>
                <a:gd name="T16" fmla="*/ 189 w 189"/>
                <a:gd name="T17" fmla="*/ 147 h 173"/>
                <a:gd name="T18" fmla="*/ 187 w 189"/>
                <a:gd name="T19" fmla="*/ 154 h 173"/>
                <a:gd name="T20" fmla="*/ 186 w 189"/>
                <a:gd name="T21" fmla="*/ 161 h 173"/>
                <a:gd name="T22" fmla="*/ 180 w 189"/>
                <a:gd name="T23" fmla="*/ 166 h 173"/>
                <a:gd name="T24" fmla="*/ 175 w 189"/>
                <a:gd name="T25" fmla="*/ 170 h 173"/>
                <a:gd name="T26" fmla="*/ 170 w 189"/>
                <a:gd name="T27" fmla="*/ 173 h 173"/>
                <a:gd name="T28" fmla="*/ 161 w 189"/>
                <a:gd name="T29" fmla="*/ 173 h 173"/>
                <a:gd name="T30" fmla="*/ 28 w 189"/>
                <a:gd name="T31" fmla="*/ 173 h 173"/>
                <a:gd name="T32" fmla="*/ 21 w 189"/>
                <a:gd name="T33" fmla="*/ 173 h 173"/>
                <a:gd name="T34" fmla="*/ 14 w 189"/>
                <a:gd name="T35" fmla="*/ 170 h 173"/>
                <a:gd name="T36" fmla="*/ 9 w 189"/>
                <a:gd name="T37" fmla="*/ 166 h 173"/>
                <a:gd name="T38" fmla="*/ 4 w 189"/>
                <a:gd name="T39" fmla="*/ 161 h 173"/>
                <a:gd name="T40" fmla="*/ 2 w 189"/>
                <a:gd name="T41" fmla="*/ 154 h 173"/>
                <a:gd name="T42" fmla="*/ 0 w 189"/>
                <a:gd name="T43" fmla="*/ 147 h 173"/>
                <a:gd name="T44" fmla="*/ 0 w 189"/>
                <a:gd name="T45" fmla="*/ 26 h 173"/>
                <a:gd name="T46" fmla="*/ 2 w 189"/>
                <a:gd name="T47" fmla="*/ 19 h 173"/>
                <a:gd name="T48" fmla="*/ 4 w 189"/>
                <a:gd name="T49" fmla="*/ 12 h 173"/>
                <a:gd name="T50" fmla="*/ 9 w 189"/>
                <a:gd name="T51" fmla="*/ 7 h 173"/>
                <a:gd name="T52" fmla="*/ 14 w 189"/>
                <a:gd name="T53" fmla="*/ 4 h 173"/>
                <a:gd name="T54" fmla="*/ 21 w 189"/>
                <a:gd name="T55" fmla="*/ 0 h 173"/>
                <a:gd name="T56" fmla="*/ 28 w 18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3">
                  <a:moveTo>
                    <a:pt x="28" y="0"/>
                  </a:moveTo>
                  <a:lnTo>
                    <a:pt x="161" y="0"/>
                  </a:lnTo>
                  <a:lnTo>
                    <a:pt x="170" y="0"/>
                  </a:lnTo>
                  <a:lnTo>
                    <a:pt x="175" y="4"/>
                  </a:lnTo>
                  <a:lnTo>
                    <a:pt x="180" y="7"/>
                  </a:lnTo>
                  <a:lnTo>
                    <a:pt x="186" y="12"/>
                  </a:lnTo>
                  <a:lnTo>
                    <a:pt x="187" y="19"/>
                  </a:lnTo>
                  <a:lnTo>
                    <a:pt x="189" y="26"/>
                  </a:lnTo>
                  <a:lnTo>
                    <a:pt x="189" y="147"/>
                  </a:lnTo>
                  <a:lnTo>
                    <a:pt x="187" y="154"/>
                  </a:lnTo>
                  <a:lnTo>
                    <a:pt x="186" y="161"/>
                  </a:lnTo>
                  <a:lnTo>
                    <a:pt x="180" y="166"/>
                  </a:lnTo>
                  <a:lnTo>
                    <a:pt x="175" y="170"/>
                  </a:lnTo>
                  <a:lnTo>
                    <a:pt x="170" y="173"/>
                  </a:lnTo>
                  <a:lnTo>
                    <a:pt x="161" y="173"/>
                  </a:lnTo>
                  <a:lnTo>
                    <a:pt x="28" y="173"/>
                  </a:lnTo>
                  <a:lnTo>
                    <a:pt x="21" y="173"/>
                  </a:lnTo>
                  <a:lnTo>
                    <a:pt x="14" y="170"/>
                  </a:lnTo>
                  <a:lnTo>
                    <a:pt x="9" y="166"/>
                  </a:lnTo>
                  <a:lnTo>
                    <a:pt x="4" y="161"/>
                  </a:lnTo>
                  <a:lnTo>
                    <a:pt x="2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2" y="19"/>
                  </a:lnTo>
                  <a:lnTo>
                    <a:pt x="4" y="12"/>
                  </a:lnTo>
                  <a:lnTo>
                    <a:pt x="9" y="7"/>
                  </a:lnTo>
                  <a:lnTo>
                    <a:pt x="14" y="4"/>
                  </a:lnTo>
                  <a:lnTo>
                    <a:pt x="21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2" name="Freeform 23"/>
            <p:cNvSpPr>
              <a:spLocks/>
            </p:cNvSpPr>
            <p:nvPr/>
          </p:nvSpPr>
          <p:spPr bwMode="auto">
            <a:xfrm>
              <a:off x="3418041" y="4354940"/>
              <a:ext cx="247698" cy="226729"/>
            </a:xfrm>
            <a:custGeom>
              <a:avLst/>
              <a:gdLst>
                <a:gd name="T0" fmla="*/ 28 w 189"/>
                <a:gd name="T1" fmla="*/ 0 h 173"/>
                <a:gd name="T2" fmla="*/ 163 w 189"/>
                <a:gd name="T3" fmla="*/ 0 h 173"/>
                <a:gd name="T4" fmla="*/ 170 w 189"/>
                <a:gd name="T5" fmla="*/ 0 h 173"/>
                <a:gd name="T6" fmla="*/ 175 w 189"/>
                <a:gd name="T7" fmla="*/ 4 h 173"/>
                <a:gd name="T8" fmla="*/ 180 w 189"/>
                <a:gd name="T9" fmla="*/ 7 h 173"/>
                <a:gd name="T10" fmla="*/ 185 w 189"/>
                <a:gd name="T11" fmla="*/ 12 h 173"/>
                <a:gd name="T12" fmla="*/ 187 w 189"/>
                <a:gd name="T13" fmla="*/ 19 h 173"/>
                <a:gd name="T14" fmla="*/ 189 w 189"/>
                <a:gd name="T15" fmla="*/ 26 h 173"/>
                <a:gd name="T16" fmla="*/ 189 w 189"/>
                <a:gd name="T17" fmla="*/ 147 h 173"/>
                <a:gd name="T18" fmla="*/ 187 w 189"/>
                <a:gd name="T19" fmla="*/ 154 h 173"/>
                <a:gd name="T20" fmla="*/ 185 w 189"/>
                <a:gd name="T21" fmla="*/ 161 h 173"/>
                <a:gd name="T22" fmla="*/ 180 w 189"/>
                <a:gd name="T23" fmla="*/ 166 h 173"/>
                <a:gd name="T24" fmla="*/ 175 w 189"/>
                <a:gd name="T25" fmla="*/ 170 h 173"/>
                <a:gd name="T26" fmla="*/ 170 w 189"/>
                <a:gd name="T27" fmla="*/ 173 h 173"/>
                <a:gd name="T28" fmla="*/ 163 w 189"/>
                <a:gd name="T29" fmla="*/ 173 h 173"/>
                <a:gd name="T30" fmla="*/ 28 w 189"/>
                <a:gd name="T31" fmla="*/ 173 h 173"/>
                <a:gd name="T32" fmla="*/ 21 w 189"/>
                <a:gd name="T33" fmla="*/ 173 h 173"/>
                <a:gd name="T34" fmla="*/ 14 w 189"/>
                <a:gd name="T35" fmla="*/ 170 h 173"/>
                <a:gd name="T36" fmla="*/ 8 w 189"/>
                <a:gd name="T37" fmla="*/ 166 h 173"/>
                <a:gd name="T38" fmla="*/ 3 w 189"/>
                <a:gd name="T39" fmla="*/ 161 h 173"/>
                <a:gd name="T40" fmla="*/ 1 w 189"/>
                <a:gd name="T41" fmla="*/ 154 h 173"/>
                <a:gd name="T42" fmla="*/ 0 w 189"/>
                <a:gd name="T43" fmla="*/ 147 h 173"/>
                <a:gd name="T44" fmla="*/ 0 w 189"/>
                <a:gd name="T45" fmla="*/ 26 h 173"/>
                <a:gd name="T46" fmla="*/ 1 w 189"/>
                <a:gd name="T47" fmla="*/ 19 h 173"/>
                <a:gd name="T48" fmla="*/ 3 w 189"/>
                <a:gd name="T49" fmla="*/ 12 h 173"/>
                <a:gd name="T50" fmla="*/ 8 w 189"/>
                <a:gd name="T51" fmla="*/ 7 h 173"/>
                <a:gd name="T52" fmla="*/ 14 w 189"/>
                <a:gd name="T53" fmla="*/ 4 h 173"/>
                <a:gd name="T54" fmla="*/ 21 w 189"/>
                <a:gd name="T55" fmla="*/ 0 h 173"/>
                <a:gd name="T56" fmla="*/ 28 w 18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3">
                  <a:moveTo>
                    <a:pt x="28" y="0"/>
                  </a:moveTo>
                  <a:lnTo>
                    <a:pt x="163" y="0"/>
                  </a:lnTo>
                  <a:lnTo>
                    <a:pt x="170" y="0"/>
                  </a:lnTo>
                  <a:lnTo>
                    <a:pt x="175" y="4"/>
                  </a:lnTo>
                  <a:lnTo>
                    <a:pt x="180" y="7"/>
                  </a:lnTo>
                  <a:lnTo>
                    <a:pt x="185" y="12"/>
                  </a:lnTo>
                  <a:lnTo>
                    <a:pt x="187" y="19"/>
                  </a:lnTo>
                  <a:lnTo>
                    <a:pt x="189" y="26"/>
                  </a:lnTo>
                  <a:lnTo>
                    <a:pt x="189" y="147"/>
                  </a:lnTo>
                  <a:lnTo>
                    <a:pt x="187" y="154"/>
                  </a:lnTo>
                  <a:lnTo>
                    <a:pt x="185" y="161"/>
                  </a:lnTo>
                  <a:lnTo>
                    <a:pt x="180" y="166"/>
                  </a:lnTo>
                  <a:lnTo>
                    <a:pt x="175" y="170"/>
                  </a:lnTo>
                  <a:lnTo>
                    <a:pt x="170" y="173"/>
                  </a:lnTo>
                  <a:lnTo>
                    <a:pt x="163" y="173"/>
                  </a:lnTo>
                  <a:lnTo>
                    <a:pt x="28" y="173"/>
                  </a:lnTo>
                  <a:lnTo>
                    <a:pt x="21" y="173"/>
                  </a:lnTo>
                  <a:lnTo>
                    <a:pt x="14" y="170"/>
                  </a:lnTo>
                  <a:lnTo>
                    <a:pt x="8" y="166"/>
                  </a:lnTo>
                  <a:lnTo>
                    <a:pt x="3" y="161"/>
                  </a:lnTo>
                  <a:lnTo>
                    <a:pt x="1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1" y="19"/>
                  </a:lnTo>
                  <a:lnTo>
                    <a:pt x="3" y="12"/>
                  </a:lnTo>
                  <a:lnTo>
                    <a:pt x="8" y="7"/>
                  </a:lnTo>
                  <a:lnTo>
                    <a:pt x="14" y="4"/>
                  </a:lnTo>
                  <a:lnTo>
                    <a:pt x="21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3" name="Freeform 24"/>
            <p:cNvSpPr>
              <a:spLocks/>
            </p:cNvSpPr>
            <p:nvPr/>
          </p:nvSpPr>
          <p:spPr bwMode="auto">
            <a:xfrm>
              <a:off x="3699813" y="4354940"/>
              <a:ext cx="245077" cy="226729"/>
            </a:xfrm>
            <a:custGeom>
              <a:avLst/>
              <a:gdLst>
                <a:gd name="T0" fmla="*/ 26 w 187"/>
                <a:gd name="T1" fmla="*/ 0 h 173"/>
                <a:gd name="T2" fmla="*/ 161 w 187"/>
                <a:gd name="T3" fmla="*/ 0 h 173"/>
                <a:gd name="T4" fmla="*/ 168 w 187"/>
                <a:gd name="T5" fmla="*/ 0 h 173"/>
                <a:gd name="T6" fmla="*/ 173 w 187"/>
                <a:gd name="T7" fmla="*/ 4 h 173"/>
                <a:gd name="T8" fmla="*/ 180 w 187"/>
                <a:gd name="T9" fmla="*/ 7 h 173"/>
                <a:gd name="T10" fmla="*/ 184 w 187"/>
                <a:gd name="T11" fmla="*/ 12 h 173"/>
                <a:gd name="T12" fmla="*/ 187 w 187"/>
                <a:gd name="T13" fmla="*/ 19 h 173"/>
                <a:gd name="T14" fmla="*/ 187 w 187"/>
                <a:gd name="T15" fmla="*/ 26 h 173"/>
                <a:gd name="T16" fmla="*/ 187 w 187"/>
                <a:gd name="T17" fmla="*/ 147 h 173"/>
                <a:gd name="T18" fmla="*/ 187 w 187"/>
                <a:gd name="T19" fmla="*/ 154 h 173"/>
                <a:gd name="T20" fmla="*/ 184 w 187"/>
                <a:gd name="T21" fmla="*/ 161 h 173"/>
                <a:gd name="T22" fmla="*/ 180 w 187"/>
                <a:gd name="T23" fmla="*/ 166 h 173"/>
                <a:gd name="T24" fmla="*/ 173 w 187"/>
                <a:gd name="T25" fmla="*/ 170 h 173"/>
                <a:gd name="T26" fmla="*/ 168 w 187"/>
                <a:gd name="T27" fmla="*/ 173 h 173"/>
                <a:gd name="T28" fmla="*/ 161 w 187"/>
                <a:gd name="T29" fmla="*/ 173 h 173"/>
                <a:gd name="T30" fmla="*/ 26 w 187"/>
                <a:gd name="T31" fmla="*/ 173 h 173"/>
                <a:gd name="T32" fmla="*/ 19 w 187"/>
                <a:gd name="T33" fmla="*/ 173 h 173"/>
                <a:gd name="T34" fmla="*/ 12 w 187"/>
                <a:gd name="T35" fmla="*/ 170 h 173"/>
                <a:gd name="T36" fmla="*/ 7 w 187"/>
                <a:gd name="T37" fmla="*/ 166 h 173"/>
                <a:gd name="T38" fmla="*/ 4 w 187"/>
                <a:gd name="T39" fmla="*/ 161 h 173"/>
                <a:gd name="T40" fmla="*/ 0 w 187"/>
                <a:gd name="T41" fmla="*/ 154 h 173"/>
                <a:gd name="T42" fmla="*/ 0 w 187"/>
                <a:gd name="T43" fmla="*/ 147 h 173"/>
                <a:gd name="T44" fmla="*/ 0 w 187"/>
                <a:gd name="T45" fmla="*/ 26 h 173"/>
                <a:gd name="T46" fmla="*/ 0 w 187"/>
                <a:gd name="T47" fmla="*/ 19 h 173"/>
                <a:gd name="T48" fmla="*/ 4 w 187"/>
                <a:gd name="T49" fmla="*/ 12 h 173"/>
                <a:gd name="T50" fmla="*/ 7 w 187"/>
                <a:gd name="T51" fmla="*/ 7 h 173"/>
                <a:gd name="T52" fmla="*/ 12 w 187"/>
                <a:gd name="T53" fmla="*/ 4 h 173"/>
                <a:gd name="T54" fmla="*/ 19 w 187"/>
                <a:gd name="T55" fmla="*/ 0 h 173"/>
                <a:gd name="T56" fmla="*/ 26 w 187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7" h="173">
                  <a:moveTo>
                    <a:pt x="26" y="0"/>
                  </a:moveTo>
                  <a:lnTo>
                    <a:pt x="161" y="0"/>
                  </a:lnTo>
                  <a:lnTo>
                    <a:pt x="168" y="0"/>
                  </a:lnTo>
                  <a:lnTo>
                    <a:pt x="173" y="4"/>
                  </a:lnTo>
                  <a:lnTo>
                    <a:pt x="180" y="7"/>
                  </a:lnTo>
                  <a:lnTo>
                    <a:pt x="184" y="12"/>
                  </a:lnTo>
                  <a:lnTo>
                    <a:pt x="187" y="19"/>
                  </a:lnTo>
                  <a:lnTo>
                    <a:pt x="187" y="26"/>
                  </a:lnTo>
                  <a:lnTo>
                    <a:pt x="187" y="147"/>
                  </a:lnTo>
                  <a:lnTo>
                    <a:pt x="187" y="154"/>
                  </a:lnTo>
                  <a:lnTo>
                    <a:pt x="184" y="161"/>
                  </a:lnTo>
                  <a:lnTo>
                    <a:pt x="180" y="166"/>
                  </a:lnTo>
                  <a:lnTo>
                    <a:pt x="173" y="170"/>
                  </a:lnTo>
                  <a:lnTo>
                    <a:pt x="168" y="173"/>
                  </a:lnTo>
                  <a:lnTo>
                    <a:pt x="161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2" y="170"/>
                  </a:lnTo>
                  <a:lnTo>
                    <a:pt x="7" y="166"/>
                  </a:lnTo>
                  <a:lnTo>
                    <a:pt x="4" y="161"/>
                  </a:lnTo>
                  <a:lnTo>
                    <a:pt x="0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4" y="12"/>
                  </a:lnTo>
                  <a:lnTo>
                    <a:pt x="7" y="7"/>
                  </a:lnTo>
                  <a:lnTo>
                    <a:pt x="12" y="4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4" name="Freeform 25"/>
            <p:cNvSpPr>
              <a:spLocks/>
            </p:cNvSpPr>
            <p:nvPr/>
          </p:nvSpPr>
          <p:spPr bwMode="auto">
            <a:xfrm>
              <a:off x="3980275" y="4354940"/>
              <a:ext cx="245077" cy="226729"/>
            </a:xfrm>
            <a:custGeom>
              <a:avLst/>
              <a:gdLst>
                <a:gd name="T0" fmla="*/ 26 w 187"/>
                <a:gd name="T1" fmla="*/ 0 h 173"/>
                <a:gd name="T2" fmla="*/ 161 w 187"/>
                <a:gd name="T3" fmla="*/ 0 h 173"/>
                <a:gd name="T4" fmla="*/ 168 w 187"/>
                <a:gd name="T5" fmla="*/ 0 h 173"/>
                <a:gd name="T6" fmla="*/ 175 w 187"/>
                <a:gd name="T7" fmla="*/ 4 h 173"/>
                <a:gd name="T8" fmla="*/ 180 w 187"/>
                <a:gd name="T9" fmla="*/ 7 h 173"/>
                <a:gd name="T10" fmla="*/ 183 w 187"/>
                <a:gd name="T11" fmla="*/ 12 h 173"/>
                <a:gd name="T12" fmla="*/ 187 w 187"/>
                <a:gd name="T13" fmla="*/ 19 h 173"/>
                <a:gd name="T14" fmla="*/ 187 w 187"/>
                <a:gd name="T15" fmla="*/ 26 h 173"/>
                <a:gd name="T16" fmla="*/ 187 w 187"/>
                <a:gd name="T17" fmla="*/ 147 h 173"/>
                <a:gd name="T18" fmla="*/ 187 w 187"/>
                <a:gd name="T19" fmla="*/ 154 h 173"/>
                <a:gd name="T20" fmla="*/ 183 w 187"/>
                <a:gd name="T21" fmla="*/ 161 h 173"/>
                <a:gd name="T22" fmla="*/ 180 w 187"/>
                <a:gd name="T23" fmla="*/ 166 h 173"/>
                <a:gd name="T24" fmla="*/ 175 w 187"/>
                <a:gd name="T25" fmla="*/ 170 h 173"/>
                <a:gd name="T26" fmla="*/ 168 w 187"/>
                <a:gd name="T27" fmla="*/ 173 h 173"/>
                <a:gd name="T28" fmla="*/ 161 w 187"/>
                <a:gd name="T29" fmla="*/ 173 h 173"/>
                <a:gd name="T30" fmla="*/ 26 w 187"/>
                <a:gd name="T31" fmla="*/ 173 h 173"/>
                <a:gd name="T32" fmla="*/ 19 w 187"/>
                <a:gd name="T33" fmla="*/ 173 h 173"/>
                <a:gd name="T34" fmla="*/ 12 w 187"/>
                <a:gd name="T35" fmla="*/ 170 h 173"/>
                <a:gd name="T36" fmla="*/ 7 w 187"/>
                <a:gd name="T37" fmla="*/ 166 h 173"/>
                <a:gd name="T38" fmla="*/ 3 w 187"/>
                <a:gd name="T39" fmla="*/ 161 h 173"/>
                <a:gd name="T40" fmla="*/ 0 w 187"/>
                <a:gd name="T41" fmla="*/ 154 h 173"/>
                <a:gd name="T42" fmla="*/ 0 w 187"/>
                <a:gd name="T43" fmla="*/ 147 h 173"/>
                <a:gd name="T44" fmla="*/ 0 w 187"/>
                <a:gd name="T45" fmla="*/ 26 h 173"/>
                <a:gd name="T46" fmla="*/ 0 w 187"/>
                <a:gd name="T47" fmla="*/ 19 h 173"/>
                <a:gd name="T48" fmla="*/ 3 w 187"/>
                <a:gd name="T49" fmla="*/ 12 h 173"/>
                <a:gd name="T50" fmla="*/ 7 w 187"/>
                <a:gd name="T51" fmla="*/ 7 h 173"/>
                <a:gd name="T52" fmla="*/ 12 w 187"/>
                <a:gd name="T53" fmla="*/ 4 h 173"/>
                <a:gd name="T54" fmla="*/ 19 w 187"/>
                <a:gd name="T55" fmla="*/ 0 h 173"/>
                <a:gd name="T56" fmla="*/ 26 w 187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7" h="173">
                  <a:moveTo>
                    <a:pt x="26" y="0"/>
                  </a:moveTo>
                  <a:lnTo>
                    <a:pt x="161" y="0"/>
                  </a:lnTo>
                  <a:lnTo>
                    <a:pt x="168" y="0"/>
                  </a:lnTo>
                  <a:lnTo>
                    <a:pt x="175" y="4"/>
                  </a:lnTo>
                  <a:lnTo>
                    <a:pt x="180" y="7"/>
                  </a:lnTo>
                  <a:lnTo>
                    <a:pt x="183" y="12"/>
                  </a:lnTo>
                  <a:lnTo>
                    <a:pt x="187" y="19"/>
                  </a:lnTo>
                  <a:lnTo>
                    <a:pt x="187" y="26"/>
                  </a:lnTo>
                  <a:lnTo>
                    <a:pt x="187" y="147"/>
                  </a:lnTo>
                  <a:lnTo>
                    <a:pt x="187" y="154"/>
                  </a:lnTo>
                  <a:lnTo>
                    <a:pt x="183" y="161"/>
                  </a:lnTo>
                  <a:lnTo>
                    <a:pt x="180" y="166"/>
                  </a:lnTo>
                  <a:lnTo>
                    <a:pt x="175" y="170"/>
                  </a:lnTo>
                  <a:lnTo>
                    <a:pt x="168" y="173"/>
                  </a:lnTo>
                  <a:lnTo>
                    <a:pt x="161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2" y="170"/>
                  </a:lnTo>
                  <a:lnTo>
                    <a:pt x="7" y="166"/>
                  </a:lnTo>
                  <a:lnTo>
                    <a:pt x="3" y="161"/>
                  </a:lnTo>
                  <a:lnTo>
                    <a:pt x="0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3" y="12"/>
                  </a:lnTo>
                  <a:lnTo>
                    <a:pt x="7" y="7"/>
                  </a:lnTo>
                  <a:lnTo>
                    <a:pt x="12" y="4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5" name="Freeform 26"/>
            <p:cNvSpPr>
              <a:spLocks/>
            </p:cNvSpPr>
            <p:nvPr/>
          </p:nvSpPr>
          <p:spPr bwMode="auto">
            <a:xfrm>
              <a:off x="4259427" y="4354940"/>
              <a:ext cx="246387" cy="226729"/>
            </a:xfrm>
            <a:custGeom>
              <a:avLst/>
              <a:gdLst>
                <a:gd name="T0" fmla="*/ 26 w 188"/>
                <a:gd name="T1" fmla="*/ 0 h 173"/>
                <a:gd name="T2" fmla="*/ 161 w 188"/>
                <a:gd name="T3" fmla="*/ 0 h 173"/>
                <a:gd name="T4" fmla="*/ 168 w 188"/>
                <a:gd name="T5" fmla="*/ 0 h 173"/>
                <a:gd name="T6" fmla="*/ 175 w 188"/>
                <a:gd name="T7" fmla="*/ 4 h 173"/>
                <a:gd name="T8" fmla="*/ 181 w 188"/>
                <a:gd name="T9" fmla="*/ 7 h 173"/>
                <a:gd name="T10" fmla="*/ 184 w 188"/>
                <a:gd name="T11" fmla="*/ 12 h 173"/>
                <a:gd name="T12" fmla="*/ 188 w 188"/>
                <a:gd name="T13" fmla="*/ 19 h 173"/>
                <a:gd name="T14" fmla="*/ 188 w 188"/>
                <a:gd name="T15" fmla="*/ 26 h 173"/>
                <a:gd name="T16" fmla="*/ 188 w 188"/>
                <a:gd name="T17" fmla="*/ 147 h 173"/>
                <a:gd name="T18" fmla="*/ 188 w 188"/>
                <a:gd name="T19" fmla="*/ 154 h 173"/>
                <a:gd name="T20" fmla="*/ 184 w 188"/>
                <a:gd name="T21" fmla="*/ 161 h 173"/>
                <a:gd name="T22" fmla="*/ 181 w 188"/>
                <a:gd name="T23" fmla="*/ 166 h 173"/>
                <a:gd name="T24" fmla="*/ 175 w 188"/>
                <a:gd name="T25" fmla="*/ 170 h 173"/>
                <a:gd name="T26" fmla="*/ 168 w 188"/>
                <a:gd name="T27" fmla="*/ 173 h 173"/>
                <a:gd name="T28" fmla="*/ 161 w 188"/>
                <a:gd name="T29" fmla="*/ 173 h 173"/>
                <a:gd name="T30" fmla="*/ 26 w 188"/>
                <a:gd name="T31" fmla="*/ 173 h 173"/>
                <a:gd name="T32" fmla="*/ 19 w 188"/>
                <a:gd name="T33" fmla="*/ 173 h 173"/>
                <a:gd name="T34" fmla="*/ 12 w 188"/>
                <a:gd name="T35" fmla="*/ 170 h 173"/>
                <a:gd name="T36" fmla="*/ 7 w 188"/>
                <a:gd name="T37" fmla="*/ 166 h 173"/>
                <a:gd name="T38" fmla="*/ 4 w 188"/>
                <a:gd name="T39" fmla="*/ 161 h 173"/>
                <a:gd name="T40" fmla="*/ 0 w 188"/>
                <a:gd name="T41" fmla="*/ 154 h 173"/>
                <a:gd name="T42" fmla="*/ 0 w 188"/>
                <a:gd name="T43" fmla="*/ 147 h 173"/>
                <a:gd name="T44" fmla="*/ 0 w 188"/>
                <a:gd name="T45" fmla="*/ 26 h 173"/>
                <a:gd name="T46" fmla="*/ 0 w 188"/>
                <a:gd name="T47" fmla="*/ 19 h 173"/>
                <a:gd name="T48" fmla="*/ 4 w 188"/>
                <a:gd name="T49" fmla="*/ 12 h 173"/>
                <a:gd name="T50" fmla="*/ 7 w 188"/>
                <a:gd name="T51" fmla="*/ 7 h 173"/>
                <a:gd name="T52" fmla="*/ 12 w 188"/>
                <a:gd name="T53" fmla="*/ 4 h 173"/>
                <a:gd name="T54" fmla="*/ 19 w 188"/>
                <a:gd name="T55" fmla="*/ 0 h 173"/>
                <a:gd name="T56" fmla="*/ 26 w 188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8" h="173">
                  <a:moveTo>
                    <a:pt x="26" y="0"/>
                  </a:moveTo>
                  <a:lnTo>
                    <a:pt x="161" y="0"/>
                  </a:lnTo>
                  <a:lnTo>
                    <a:pt x="168" y="0"/>
                  </a:lnTo>
                  <a:lnTo>
                    <a:pt x="175" y="4"/>
                  </a:lnTo>
                  <a:lnTo>
                    <a:pt x="181" y="7"/>
                  </a:lnTo>
                  <a:lnTo>
                    <a:pt x="184" y="12"/>
                  </a:lnTo>
                  <a:lnTo>
                    <a:pt x="188" y="19"/>
                  </a:lnTo>
                  <a:lnTo>
                    <a:pt x="188" y="26"/>
                  </a:lnTo>
                  <a:lnTo>
                    <a:pt x="188" y="147"/>
                  </a:lnTo>
                  <a:lnTo>
                    <a:pt x="188" y="154"/>
                  </a:lnTo>
                  <a:lnTo>
                    <a:pt x="184" y="161"/>
                  </a:lnTo>
                  <a:lnTo>
                    <a:pt x="181" y="166"/>
                  </a:lnTo>
                  <a:lnTo>
                    <a:pt x="175" y="170"/>
                  </a:lnTo>
                  <a:lnTo>
                    <a:pt x="168" y="173"/>
                  </a:lnTo>
                  <a:lnTo>
                    <a:pt x="161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2" y="170"/>
                  </a:lnTo>
                  <a:lnTo>
                    <a:pt x="7" y="166"/>
                  </a:lnTo>
                  <a:lnTo>
                    <a:pt x="4" y="161"/>
                  </a:lnTo>
                  <a:lnTo>
                    <a:pt x="0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4" y="12"/>
                  </a:lnTo>
                  <a:lnTo>
                    <a:pt x="7" y="7"/>
                  </a:lnTo>
                  <a:lnTo>
                    <a:pt x="12" y="4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6" name="Freeform 27"/>
            <p:cNvSpPr>
              <a:spLocks/>
            </p:cNvSpPr>
            <p:nvPr/>
          </p:nvSpPr>
          <p:spPr bwMode="auto">
            <a:xfrm>
              <a:off x="4539889" y="4354940"/>
              <a:ext cx="245077" cy="226729"/>
            </a:xfrm>
            <a:custGeom>
              <a:avLst/>
              <a:gdLst>
                <a:gd name="T0" fmla="*/ 26 w 187"/>
                <a:gd name="T1" fmla="*/ 0 h 173"/>
                <a:gd name="T2" fmla="*/ 161 w 187"/>
                <a:gd name="T3" fmla="*/ 0 h 173"/>
                <a:gd name="T4" fmla="*/ 168 w 187"/>
                <a:gd name="T5" fmla="*/ 0 h 173"/>
                <a:gd name="T6" fmla="*/ 175 w 187"/>
                <a:gd name="T7" fmla="*/ 4 h 173"/>
                <a:gd name="T8" fmla="*/ 180 w 187"/>
                <a:gd name="T9" fmla="*/ 7 h 173"/>
                <a:gd name="T10" fmla="*/ 184 w 187"/>
                <a:gd name="T11" fmla="*/ 12 h 173"/>
                <a:gd name="T12" fmla="*/ 187 w 187"/>
                <a:gd name="T13" fmla="*/ 19 h 173"/>
                <a:gd name="T14" fmla="*/ 187 w 187"/>
                <a:gd name="T15" fmla="*/ 26 h 173"/>
                <a:gd name="T16" fmla="*/ 187 w 187"/>
                <a:gd name="T17" fmla="*/ 147 h 173"/>
                <a:gd name="T18" fmla="*/ 187 w 187"/>
                <a:gd name="T19" fmla="*/ 154 h 173"/>
                <a:gd name="T20" fmla="*/ 184 w 187"/>
                <a:gd name="T21" fmla="*/ 161 h 173"/>
                <a:gd name="T22" fmla="*/ 180 w 187"/>
                <a:gd name="T23" fmla="*/ 166 h 173"/>
                <a:gd name="T24" fmla="*/ 175 w 187"/>
                <a:gd name="T25" fmla="*/ 170 h 173"/>
                <a:gd name="T26" fmla="*/ 168 w 187"/>
                <a:gd name="T27" fmla="*/ 173 h 173"/>
                <a:gd name="T28" fmla="*/ 161 w 187"/>
                <a:gd name="T29" fmla="*/ 173 h 173"/>
                <a:gd name="T30" fmla="*/ 26 w 187"/>
                <a:gd name="T31" fmla="*/ 173 h 173"/>
                <a:gd name="T32" fmla="*/ 19 w 187"/>
                <a:gd name="T33" fmla="*/ 173 h 173"/>
                <a:gd name="T34" fmla="*/ 14 w 187"/>
                <a:gd name="T35" fmla="*/ 170 h 173"/>
                <a:gd name="T36" fmla="*/ 7 w 187"/>
                <a:gd name="T37" fmla="*/ 166 h 173"/>
                <a:gd name="T38" fmla="*/ 3 w 187"/>
                <a:gd name="T39" fmla="*/ 161 h 173"/>
                <a:gd name="T40" fmla="*/ 0 w 187"/>
                <a:gd name="T41" fmla="*/ 154 h 173"/>
                <a:gd name="T42" fmla="*/ 0 w 187"/>
                <a:gd name="T43" fmla="*/ 147 h 173"/>
                <a:gd name="T44" fmla="*/ 0 w 187"/>
                <a:gd name="T45" fmla="*/ 26 h 173"/>
                <a:gd name="T46" fmla="*/ 0 w 187"/>
                <a:gd name="T47" fmla="*/ 19 h 173"/>
                <a:gd name="T48" fmla="*/ 3 w 187"/>
                <a:gd name="T49" fmla="*/ 12 h 173"/>
                <a:gd name="T50" fmla="*/ 7 w 187"/>
                <a:gd name="T51" fmla="*/ 7 h 173"/>
                <a:gd name="T52" fmla="*/ 14 w 187"/>
                <a:gd name="T53" fmla="*/ 4 h 173"/>
                <a:gd name="T54" fmla="*/ 19 w 187"/>
                <a:gd name="T55" fmla="*/ 0 h 173"/>
                <a:gd name="T56" fmla="*/ 26 w 187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7" h="173">
                  <a:moveTo>
                    <a:pt x="26" y="0"/>
                  </a:moveTo>
                  <a:lnTo>
                    <a:pt x="161" y="0"/>
                  </a:lnTo>
                  <a:lnTo>
                    <a:pt x="168" y="0"/>
                  </a:lnTo>
                  <a:lnTo>
                    <a:pt x="175" y="4"/>
                  </a:lnTo>
                  <a:lnTo>
                    <a:pt x="180" y="7"/>
                  </a:lnTo>
                  <a:lnTo>
                    <a:pt x="184" y="12"/>
                  </a:lnTo>
                  <a:lnTo>
                    <a:pt x="187" y="19"/>
                  </a:lnTo>
                  <a:lnTo>
                    <a:pt x="187" y="26"/>
                  </a:lnTo>
                  <a:lnTo>
                    <a:pt x="187" y="147"/>
                  </a:lnTo>
                  <a:lnTo>
                    <a:pt x="187" y="154"/>
                  </a:lnTo>
                  <a:lnTo>
                    <a:pt x="184" y="161"/>
                  </a:lnTo>
                  <a:lnTo>
                    <a:pt x="180" y="166"/>
                  </a:lnTo>
                  <a:lnTo>
                    <a:pt x="175" y="170"/>
                  </a:lnTo>
                  <a:lnTo>
                    <a:pt x="168" y="173"/>
                  </a:lnTo>
                  <a:lnTo>
                    <a:pt x="161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4" y="170"/>
                  </a:lnTo>
                  <a:lnTo>
                    <a:pt x="7" y="166"/>
                  </a:lnTo>
                  <a:lnTo>
                    <a:pt x="3" y="161"/>
                  </a:lnTo>
                  <a:lnTo>
                    <a:pt x="0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3" y="12"/>
                  </a:lnTo>
                  <a:lnTo>
                    <a:pt x="7" y="7"/>
                  </a:lnTo>
                  <a:lnTo>
                    <a:pt x="14" y="4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7" name="Freeform 28"/>
            <p:cNvSpPr>
              <a:spLocks/>
            </p:cNvSpPr>
            <p:nvPr/>
          </p:nvSpPr>
          <p:spPr bwMode="auto">
            <a:xfrm>
              <a:off x="4819040" y="4354940"/>
              <a:ext cx="247698" cy="226729"/>
            </a:xfrm>
            <a:custGeom>
              <a:avLst/>
              <a:gdLst>
                <a:gd name="T0" fmla="*/ 27 w 189"/>
                <a:gd name="T1" fmla="*/ 0 h 173"/>
                <a:gd name="T2" fmla="*/ 161 w 189"/>
                <a:gd name="T3" fmla="*/ 0 h 173"/>
                <a:gd name="T4" fmla="*/ 168 w 189"/>
                <a:gd name="T5" fmla="*/ 0 h 173"/>
                <a:gd name="T6" fmla="*/ 175 w 189"/>
                <a:gd name="T7" fmla="*/ 4 h 173"/>
                <a:gd name="T8" fmla="*/ 181 w 189"/>
                <a:gd name="T9" fmla="*/ 7 h 173"/>
                <a:gd name="T10" fmla="*/ 186 w 189"/>
                <a:gd name="T11" fmla="*/ 12 h 173"/>
                <a:gd name="T12" fmla="*/ 188 w 189"/>
                <a:gd name="T13" fmla="*/ 19 h 173"/>
                <a:gd name="T14" fmla="*/ 189 w 189"/>
                <a:gd name="T15" fmla="*/ 26 h 173"/>
                <a:gd name="T16" fmla="*/ 189 w 189"/>
                <a:gd name="T17" fmla="*/ 147 h 173"/>
                <a:gd name="T18" fmla="*/ 188 w 189"/>
                <a:gd name="T19" fmla="*/ 154 h 173"/>
                <a:gd name="T20" fmla="*/ 186 w 189"/>
                <a:gd name="T21" fmla="*/ 161 h 173"/>
                <a:gd name="T22" fmla="*/ 181 w 189"/>
                <a:gd name="T23" fmla="*/ 166 h 173"/>
                <a:gd name="T24" fmla="*/ 175 w 189"/>
                <a:gd name="T25" fmla="*/ 170 h 173"/>
                <a:gd name="T26" fmla="*/ 168 w 189"/>
                <a:gd name="T27" fmla="*/ 173 h 173"/>
                <a:gd name="T28" fmla="*/ 161 w 189"/>
                <a:gd name="T29" fmla="*/ 173 h 173"/>
                <a:gd name="T30" fmla="*/ 27 w 189"/>
                <a:gd name="T31" fmla="*/ 173 h 173"/>
                <a:gd name="T32" fmla="*/ 20 w 189"/>
                <a:gd name="T33" fmla="*/ 173 h 173"/>
                <a:gd name="T34" fmla="*/ 14 w 189"/>
                <a:gd name="T35" fmla="*/ 170 h 173"/>
                <a:gd name="T36" fmla="*/ 9 w 189"/>
                <a:gd name="T37" fmla="*/ 166 h 173"/>
                <a:gd name="T38" fmla="*/ 4 w 189"/>
                <a:gd name="T39" fmla="*/ 161 h 173"/>
                <a:gd name="T40" fmla="*/ 2 w 189"/>
                <a:gd name="T41" fmla="*/ 154 h 173"/>
                <a:gd name="T42" fmla="*/ 0 w 189"/>
                <a:gd name="T43" fmla="*/ 147 h 173"/>
                <a:gd name="T44" fmla="*/ 0 w 189"/>
                <a:gd name="T45" fmla="*/ 26 h 173"/>
                <a:gd name="T46" fmla="*/ 2 w 189"/>
                <a:gd name="T47" fmla="*/ 19 h 173"/>
                <a:gd name="T48" fmla="*/ 4 w 189"/>
                <a:gd name="T49" fmla="*/ 12 h 173"/>
                <a:gd name="T50" fmla="*/ 9 w 189"/>
                <a:gd name="T51" fmla="*/ 7 h 173"/>
                <a:gd name="T52" fmla="*/ 14 w 189"/>
                <a:gd name="T53" fmla="*/ 4 h 173"/>
                <a:gd name="T54" fmla="*/ 20 w 189"/>
                <a:gd name="T55" fmla="*/ 0 h 173"/>
                <a:gd name="T56" fmla="*/ 27 w 18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3">
                  <a:moveTo>
                    <a:pt x="27" y="0"/>
                  </a:moveTo>
                  <a:lnTo>
                    <a:pt x="161" y="0"/>
                  </a:lnTo>
                  <a:lnTo>
                    <a:pt x="168" y="0"/>
                  </a:lnTo>
                  <a:lnTo>
                    <a:pt x="175" y="4"/>
                  </a:lnTo>
                  <a:lnTo>
                    <a:pt x="181" y="7"/>
                  </a:lnTo>
                  <a:lnTo>
                    <a:pt x="186" y="12"/>
                  </a:lnTo>
                  <a:lnTo>
                    <a:pt x="188" y="19"/>
                  </a:lnTo>
                  <a:lnTo>
                    <a:pt x="189" y="26"/>
                  </a:lnTo>
                  <a:lnTo>
                    <a:pt x="189" y="147"/>
                  </a:lnTo>
                  <a:lnTo>
                    <a:pt x="188" y="154"/>
                  </a:lnTo>
                  <a:lnTo>
                    <a:pt x="186" y="161"/>
                  </a:lnTo>
                  <a:lnTo>
                    <a:pt x="181" y="166"/>
                  </a:lnTo>
                  <a:lnTo>
                    <a:pt x="175" y="170"/>
                  </a:lnTo>
                  <a:lnTo>
                    <a:pt x="168" y="173"/>
                  </a:lnTo>
                  <a:lnTo>
                    <a:pt x="161" y="173"/>
                  </a:lnTo>
                  <a:lnTo>
                    <a:pt x="27" y="173"/>
                  </a:lnTo>
                  <a:lnTo>
                    <a:pt x="20" y="173"/>
                  </a:lnTo>
                  <a:lnTo>
                    <a:pt x="14" y="170"/>
                  </a:lnTo>
                  <a:lnTo>
                    <a:pt x="9" y="166"/>
                  </a:lnTo>
                  <a:lnTo>
                    <a:pt x="4" y="161"/>
                  </a:lnTo>
                  <a:lnTo>
                    <a:pt x="2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2" y="19"/>
                  </a:lnTo>
                  <a:lnTo>
                    <a:pt x="4" y="12"/>
                  </a:lnTo>
                  <a:lnTo>
                    <a:pt x="9" y="7"/>
                  </a:lnTo>
                  <a:lnTo>
                    <a:pt x="14" y="4"/>
                  </a:lnTo>
                  <a:lnTo>
                    <a:pt x="20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8" name="Freeform 29"/>
            <p:cNvSpPr>
              <a:spLocks/>
            </p:cNvSpPr>
            <p:nvPr/>
          </p:nvSpPr>
          <p:spPr bwMode="auto">
            <a:xfrm>
              <a:off x="5099502" y="4354940"/>
              <a:ext cx="247698" cy="226729"/>
            </a:xfrm>
            <a:custGeom>
              <a:avLst/>
              <a:gdLst>
                <a:gd name="T0" fmla="*/ 28 w 189"/>
                <a:gd name="T1" fmla="*/ 0 h 173"/>
                <a:gd name="T2" fmla="*/ 161 w 189"/>
                <a:gd name="T3" fmla="*/ 0 h 173"/>
                <a:gd name="T4" fmla="*/ 170 w 189"/>
                <a:gd name="T5" fmla="*/ 0 h 173"/>
                <a:gd name="T6" fmla="*/ 175 w 189"/>
                <a:gd name="T7" fmla="*/ 4 h 173"/>
                <a:gd name="T8" fmla="*/ 180 w 189"/>
                <a:gd name="T9" fmla="*/ 7 h 173"/>
                <a:gd name="T10" fmla="*/ 185 w 189"/>
                <a:gd name="T11" fmla="*/ 12 h 173"/>
                <a:gd name="T12" fmla="*/ 187 w 189"/>
                <a:gd name="T13" fmla="*/ 19 h 173"/>
                <a:gd name="T14" fmla="*/ 189 w 189"/>
                <a:gd name="T15" fmla="*/ 26 h 173"/>
                <a:gd name="T16" fmla="*/ 189 w 189"/>
                <a:gd name="T17" fmla="*/ 147 h 173"/>
                <a:gd name="T18" fmla="*/ 187 w 189"/>
                <a:gd name="T19" fmla="*/ 154 h 173"/>
                <a:gd name="T20" fmla="*/ 185 w 189"/>
                <a:gd name="T21" fmla="*/ 161 h 173"/>
                <a:gd name="T22" fmla="*/ 180 w 189"/>
                <a:gd name="T23" fmla="*/ 166 h 173"/>
                <a:gd name="T24" fmla="*/ 175 w 189"/>
                <a:gd name="T25" fmla="*/ 170 h 173"/>
                <a:gd name="T26" fmla="*/ 170 w 189"/>
                <a:gd name="T27" fmla="*/ 173 h 173"/>
                <a:gd name="T28" fmla="*/ 161 w 189"/>
                <a:gd name="T29" fmla="*/ 173 h 173"/>
                <a:gd name="T30" fmla="*/ 28 w 189"/>
                <a:gd name="T31" fmla="*/ 173 h 173"/>
                <a:gd name="T32" fmla="*/ 19 w 189"/>
                <a:gd name="T33" fmla="*/ 173 h 173"/>
                <a:gd name="T34" fmla="*/ 14 w 189"/>
                <a:gd name="T35" fmla="*/ 170 h 173"/>
                <a:gd name="T36" fmla="*/ 9 w 189"/>
                <a:gd name="T37" fmla="*/ 166 h 173"/>
                <a:gd name="T38" fmla="*/ 3 w 189"/>
                <a:gd name="T39" fmla="*/ 161 h 173"/>
                <a:gd name="T40" fmla="*/ 2 w 189"/>
                <a:gd name="T41" fmla="*/ 154 h 173"/>
                <a:gd name="T42" fmla="*/ 0 w 189"/>
                <a:gd name="T43" fmla="*/ 147 h 173"/>
                <a:gd name="T44" fmla="*/ 0 w 189"/>
                <a:gd name="T45" fmla="*/ 26 h 173"/>
                <a:gd name="T46" fmla="*/ 2 w 189"/>
                <a:gd name="T47" fmla="*/ 19 h 173"/>
                <a:gd name="T48" fmla="*/ 3 w 189"/>
                <a:gd name="T49" fmla="*/ 12 h 173"/>
                <a:gd name="T50" fmla="*/ 9 w 189"/>
                <a:gd name="T51" fmla="*/ 7 h 173"/>
                <a:gd name="T52" fmla="*/ 14 w 189"/>
                <a:gd name="T53" fmla="*/ 4 h 173"/>
                <a:gd name="T54" fmla="*/ 19 w 189"/>
                <a:gd name="T55" fmla="*/ 0 h 173"/>
                <a:gd name="T56" fmla="*/ 28 w 18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3">
                  <a:moveTo>
                    <a:pt x="28" y="0"/>
                  </a:moveTo>
                  <a:lnTo>
                    <a:pt x="161" y="0"/>
                  </a:lnTo>
                  <a:lnTo>
                    <a:pt x="170" y="0"/>
                  </a:lnTo>
                  <a:lnTo>
                    <a:pt x="175" y="4"/>
                  </a:lnTo>
                  <a:lnTo>
                    <a:pt x="180" y="7"/>
                  </a:lnTo>
                  <a:lnTo>
                    <a:pt x="185" y="12"/>
                  </a:lnTo>
                  <a:lnTo>
                    <a:pt x="187" y="19"/>
                  </a:lnTo>
                  <a:lnTo>
                    <a:pt x="189" y="26"/>
                  </a:lnTo>
                  <a:lnTo>
                    <a:pt x="189" y="147"/>
                  </a:lnTo>
                  <a:lnTo>
                    <a:pt x="187" y="154"/>
                  </a:lnTo>
                  <a:lnTo>
                    <a:pt x="185" y="161"/>
                  </a:lnTo>
                  <a:lnTo>
                    <a:pt x="180" y="166"/>
                  </a:lnTo>
                  <a:lnTo>
                    <a:pt x="175" y="170"/>
                  </a:lnTo>
                  <a:lnTo>
                    <a:pt x="170" y="173"/>
                  </a:lnTo>
                  <a:lnTo>
                    <a:pt x="161" y="173"/>
                  </a:lnTo>
                  <a:lnTo>
                    <a:pt x="28" y="173"/>
                  </a:lnTo>
                  <a:lnTo>
                    <a:pt x="19" y="173"/>
                  </a:lnTo>
                  <a:lnTo>
                    <a:pt x="14" y="170"/>
                  </a:lnTo>
                  <a:lnTo>
                    <a:pt x="9" y="166"/>
                  </a:lnTo>
                  <a:lnTo>
                    <a:pt x="3" y="161"/>
                  </a:lnTo>
                  <a:lnTo>
                    <a:pt x="2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2" y="19"/>
                  </a:lnTo>
                  <a:lnTo>
                    <a:pt x="3" y="12"/>
                  </a:lnTo>
                  <a:lnTo>
                    <a:pt x="9" y="7"/>
                  </a:lnTo>
                  <a:lnTo>
                    <a:pt x="14" y="4"/>
                  </a:lnTo>
                  <a:lnTo>
                    <a:pt x="19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9" name="Freeform 30"/>
            <p:cNvSpPr>
              <a:spLocks/>
            </p:cNvSpPr>
            <p:nvPr/>
          </p:nvSpPr>
          <p:spPr bwMode="auto">
            <a:xfrm>
              <a:off x="5379964" y="4354940"/>
              <a:ext cx="247698" cy="226729"/>
            </a:xfrm>
            <a:custGeom>
              <a:avLst/>
              <a:gdLst>
                <a:gd name="T0" fmla="*/ 28 w 189"/>
                <a:gd name="T1" fmla="*/ 0 h 173"/>
                <a:gd name="T2" fmla="*/ 162 w 189"/>
                <a:gd name="T3" fmla="*/ 0 h 173"/>
                <a:gd name="T4" fmla="*/ 169 w 189"/>
                <a:gd name="T5" fmla="*/ 0 h 173"/>
                <a:gd name="T6" fmla="*/ 175 w 189"/>
                <a:gd name="T7" fmla="*/ 4 h 173"/>
                <a:gd name="T8" fmla="*/ 180 w 189"/>
                <a:gd name="T9" fmla="*/ 7 h 173"/>
                <a:gd name="T10" fmla="*/ 185 w 189"/>
                <a:gd name="T11" fmla="*/ 12 h 173"/>
                <a:gd name="T12" fmla="*/ 187 w 189"/>
                <a:gd name="T13" fmla="*/ 19 h 173"/>
                <a:gd name="T14" fmla="*/ 189 w 189"/>
                <a:gd name="T15" fmla="*/ 26 h 173"/>
                <a:gd name="T16" fmla="*/ 189 w 189"/>
                <a:gd name="T17" fmla="*/ 147 h 173"/>
                <a:gd name="T18" fmla="*/ 187 w 189"/>
                <a:gd name="T19" fmla="*/ 154 h 173"/>
                <a:gd name="T20" fmla="*/ 185 w 189"/>
                <a:gd name="T21" fmla="*/ 161 h 173"/>
                <a:gd name="T22" fmla="*/ 180 w 189"/>
                <a:gd name="T23" fmla="*/ 166 h 173"/>
                <a:gd name="T24" fmla="*/ 175 w 189"/>
                <a:gd name="T25" fmla="*/ 170 h 173"/>
                <a:gd name="T26" fmla="*/ 169 w 189"/>
                <a:gd name="T27" fmla="*/ 173 h 173"/>
                <a:gd name="T28" fmla="*/ 162 w 189"/>
                <a:gd name="T29" fmla="*/ 173 h 173"/>
                <a:gd name="T30" fmla="*/ 28 w 189"/>
                <a:gd name="T31" fmla="*/ 173 h 173"/>
                <a:gd name="T32" fmla="*/ 21 w 189"/>
                <a:gd name="T33" fmla="*/ 173 h 173"/>
                <a:gd name="T34" fmla="*/ 14 w 189"/>
                <a:gd name="T35" fmla="*/ 170 h 173"/>
                <a:gd name="T36" fmla="*/ 8 w 189"/>
                <a:gd name="T37" fmla="*/ 166 h 173"/>
                <a:gd name="T38" fmla="*/ 3 w 189"/>
                <a:gd name="T39" fmla="*/ 161 h 173"/>
                <a:gd name="T40" fmla="*/ 1 w 189"/>
                <a:gd name="T41" fmla="*/ 154 h 173"/>
                <a:gd name="T42" fmla="*/ 0 w 189"/>
                <a:gd name="T43" fmla="*/ 147 h 173"/>
                <a:gd name="T44" fmla="*/ 0 w 189"/>
                <a:gd name="T45" fmla="*/ 26 h 173"/>
                <a:gd name="T46" fmla="*/ 1 w 189"/>
                <a:gd name="T47" fmla="*/ 19 h 173"/>
                <a:gd name="T48" fmla="*/ 3 w 189"/>
                <a:gd name="T49" fmla="*/ 12 h 173"/>
                <a:gd name="T50" fmla="*/ 8 w 189"/>
                <a:gd name="T51" fmla="*/ 7 h 173"/>
                <a:gd name="T52" fmla="*/ 14 w 189"/>
                <a:gd name="T53" fmla="*/ 4 h 173"/>
                <a:gd name="T54" fmla="*/ 21 w 189"/>
                <a:gd name="T55" fmla="*/ 0 h 173"/>
                <a:gd name="T56" fmla="*/ 28 w 18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3">
                  <a:moveTo>
                    <a:pt x="28" y="0"/>
                  </a:moveTo>
                  <a:lnTo>
                    <a:pt x="162" y="0"/>
                  </a:lnTo>
                  <a:lnTo>
                    <a:pt x="169" y="0"/>
                  </a:lnTo>
                  <a:lnTo>
                    <a:pt x="175" y="4"/>
                  </a:lnTo>
                  <a:lnTo>
                    <a:pt x="180" y="7"/>
                  </a:lnTo>
                  <a:lnTo>
                    <a:pt x="185" y="12"/>
                  </a:lnTo>
                  <a:lnTo>
                    <a:pt x="187" y="19"/>
                  </a:lnTo>
                  <a:lnTo>
                    <a:pt x="189" y="26"/>
                  </a:lnTo>
                  <a:lnTo>
                    <a:pt x="189" y="147"/>
                  </a:lnTo>
                  <a:lnTo>
                    <a:pt x="187" y="154"/>
                  </a:lnTo>
                  <a:lnTo>
                    <a:pt x="185" y="161"/>
                  </a:lnTo>
                  <a:lnTo>
                    <a:pt x="180" y="166"/>
                  </a:lnTo>
                  <a:lnTo>
                    <a:pt x="175" y="170"/>
                  </a:lnTo>
                  <a:lnTo>
                    <a:pt x="169" y="173"/>
                  </a:lnTo>
                  <a:lnTo>
                    <a:pt x="162" y="173"/>
                  </a:lnTo>
                  <a:lnTo>
                    <a:pt x="28" y="173"/>
                  </a:lnTo>
                  <a:lnTo>
                    <a:pt x="21" y="173"/>
                  </a:lnTo>
                  <a:lnTo>
                    <a:pt x="14" y="170"/>
                  </a:lnTo>
                  <a:lnTo>
                    <a:pt x="8" y="166"/>
                  </a:lnTo>
                  <a:lnTo>
                    <a:pt x="3" y="161"/>
                  </a:lnTo>
                  <a:lnTo>
                    <a:pt x="1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1" y="19"/>
                  </a:lnTo>
                  <a:lnTo>
                    <a:pt x="3" y="12"/>
                  </a:lnTo>
                  <a:lnTo>
                    <a:pt x="8" y="7"/>
                  </a:lnTo>
                  <a:lnTo>
                    <a:pt x="14" y="4"/>
                  </a:lnTo>
                  <a:lnTo>
                    <a:pt x="21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0" name="Freeform 31"/>
            <p:cNvSpPr>
              <a:spLocks/>
            </p:cNvSpPr>
            <p:nvPr/>
          </p:nvSpPr>
          <p:spPr bwMode="auto">
            <a:xfrm>
              <a:off x="5659115" y="4354940"/>
              <a:ext cx="247698" cy="226729"/>
            </a:xfrm>
            <a:custGeom>
              <a:avLst/>
              <a:gdLst>
                <a:gd name="T0" fmla="*/ 28 w 189"/>
                <a:gd name="T1" fmla="*/ 0 h 173"/>
                <a:gd name="T2" fmla="*/ 163 w 189"/>
                <a:gd name="T3" fmla="*/ 0 h 173"/>
                <a:gd name="T4" fmla="*/ 170 w 189"/>
                <a:gd name="T5" fmla="*/ 0 h 173"/>
                <a:gd name="T6" fmla="*/ 175 w 189"/>
                <a:gd name="T7" fmla="*/ 4 h 173"/>
                <a:gd name="T8" fmla="*/ 182 w 189"/>
                <a:gd name="T9" fmla="*/ 7 h 173"/>
                <a:gd name="T10" fmla="*/ 186 w 189"/>
                <a:gd name="T11" fmla="*/ 12 h 173"/>
                <a:gd name="T12" fmla="*/ 187 w 189"/>
                <a:gd name="T13" fmla="*/ 19 h 173"/>
                <a:gd name="T14" fmla="*/ 189 w 189"/>
                <a:gd name="T15" fmla="*/ 26 h 173"/>
                <a:gd name="T16" fmla="*/ 189 w 189"/>
                <a:gd name="T17" fmla="*/ 147 h 173"/>
                <a:gd name="T18" fmla="*/ 187 w 189"/>
                <a:gd name="T19" fmla="*/ 154 h 173"/>
                <a:gd name="T20" fmla="*/ 186 w 189"/>
                <a:gd name="T21" fmla="*/ 161 h 173"/>
                <a:gd name="T22" fmla="*/ 182 w 189"/>
                <a:gd name="T23" fmla="*/ 166 h 173"/>
                <a:gd name="T24" fmla="*/ 175 w 189"/>
                <a:gd name="T25" fmla="*/ 170 h 173"/>
                <a:gd name="T26" fmla="*/ 170 w 189"/>
                <a:gd name="T27" fmla="*/ 173 h 173"/>
                <a:gd name="T28" fmla="*/ 163 w 189"/>
                <a:gd name="T29" fmla="*/ 173 h 173"/>
                <a:gd name="T30" fmla="*/ 28 w 189"/>
                <a:gd name="T31" fmla="*/ 173 h 173"/>
                <a:gd name="T32" fmla="*/ 21 w 189"/>
                <a:gd name="T33" fmla="*/ 173 h 173"/>
                <a:gd name="T34" fmla="*/ 14 w 189"/>
                <a:gd name="T35" fmla="*/ 170 h 173"/>
                <a:gd name="T36" fmla="*/ 9 w 189"/>
                <a:gd name="T37" fmla="*/ 166 h 173"/>
                <a:gd name="T38" fmla="*/ 5 w 189"/>
                <a:gd name="T39" fmla="*/ 161 h 173"/>
                <a:gd name="T40" fmla="*/ 2 w 189"/>
                <a:gd name="T41" fmla="*/ 154 h 173"/>
                <a:gd name="T42" fmla="*/ 0 w 189"/>
                <a:gd name="T43" fmla="*/ 147 h 173"/>
                <a:gd name="T44" fmla="*/ 0 w 189"/>
                <a:gd name="T45" fmla="*/ 26 h 173"/>
                <a:gd name="T46" fmla="*/ 2 w 189"/>
                <a:gd name="T47" fmla="*/ 19 h 173"/>
                <a:gd name="T48" fmla="*/ 5 w 189"/>
                <a:gd name="T49" fmla="*/ 12 h 173"/>
                <a:gd name="T50" fmla="*/ 9 w 189"/>
                <a:gd name="T51" fmla="*/ 7 h 173"/>
                <a:gd name="T52" fmla="*/ 14 w 189"/>
                <a:gd name="T53" fmla="*/ 4 h 173"/>
                <a:gd name="T54" fmla="*/ 21 w 189"/>
                <a:gd name="T55" fmla="*/ 0 h 173"/>
                <a:gd name="T56" fmla="*/ 28 w 18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3">
                  <a:moveTo>
                    <a:pt x="28" y="0"/>
                  </a:moveTo>
                  <a:lnTo>
                    <a:pt x="163" y="0"/>
                  </a:lnTo>
                  <a:lnTo>
                    <a:pt x="170" y="0"/>
                  </a:lnTo>
                  <a:lnTo>
                    <a:pt x="175" y="4"/>
                  </a:lnTo>
                  <a:lnTo>
                    <a:pt x="182" y="7"/>
                  </a:lnTo>
                  <a:lnTo>
                    <a:pt x="186" y="12"/>
                  </a:lnTo>
                  <a:lnTo>
                    <a:pt x="187" y="19"/>
                  </a:lnTo>
                  <a:lnTo>
                    <a:pt x="189" y="26"/>
                  </a:lnTo>
                  <a:lnTo>
                    <a:pt x="189" y="147"/>
                  </a:lnTo>
                  <a:lnTo>
                    <a:pt x="187" y="154"/>
                  </a:lnTo>
                  <a:lnTo>
                    <a:pt x="186" y="161"/>
                  </a:lnTo>
                  <a:lnTo>
                    <a:pt x="182" y="166"/>
                  </a:lnTo>
                  <a:lnTo>
                    <a:pt x="175" y="170"/>
                  </a:lnTo>
                  <a:lnTo>
                    <a:pt x="170" y="173"/>
                  </a:lnTo>
                  <a:lnTo>
                    <a:pt x="163" y="173"/>
                  </a:lnTo>
                  <a:lnTo>
                    <a:pt x="28" y="173"/>
                  </a:lnTo>
                  <a:lnTo>
                    <a:pt x="21" y="173"/>
                  </a:lnTo>
                  <a:lnTo>
                    <a:pt x="14" y="170"/>
                  </a:lnTo>
                  <a:lnTo>
                    <a:pt x="9" y="166"/>
                  </a:lnTo>
                  <a:lnTo>
                    <a:pt x="5" y="161"/>
                  </a:lnTo>
                  <a:lnTo>
                    <a:pt x="2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2" y="19"/>
                  </a:lnTo>
                  <a:lnTo>
                    <a:pt x="5" y="12"/>
                  </a:lnTo>
                  <a:lnTo>
                    <a:pt x="9" y="7"/>
                  </a:lnTo>
                  <a:lnTo>
                    <a:pt x="14" y="4"/>
                  </a:lnTo>
                  <a:lnTo>
                    <a:pt x="21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1" name="Freeform 32"/>
            <p:cNvSpPr>
              <a:spLocks/>
            </p:cNvSpPr>
            <p:nvPr/>
          </p:nvSpPr>
          <p:spPr bwMode="auto">
            <a:xfrm>
              <a:off x="5940887" y="4354940"/>
              <a:ext cx="246387" cy="226729"/>
            </a:xfrm>
            <a:custGeom>
              <a:avLst/>
              <a:gdLst>
                <a:gd name="T0" fmla="*/ 27 w 188"/>
                <a:gd name="T1" fmla="*/ 0 h 173"/>
                <a:gd name="T2" fmla="*/ 161 w 188"/>
                <a:gd name="T3" fmla="*/ 0 h 173"/>
                <a:gd name="T4" fmla="*/ 168 w 188"/>
                <a:gd name="T5" fmla="*/ 0 h 173"/>
                <a:gd name="T6" fmla="*/ 175 w 188"/>
                <a:gd name="T7" fmla="*/ 4 h 173"/>
                <a:gd name="T8" fmla="*/ 181 w 188"/>
                <a:gd name="T9" fmla="*/ 7 h 173"/>
                <a:gd name="T10" fmla="*/ 184 w 188"/>
                <a:gd name="T11" fmla="*/ 12 h 173"/>
                <a:gd name="T12" fmla="*/ 188 w 188"/>
                <a:gd name="T13" fmla="*/ 19 h 173"/>
                <a:gd name="T14" fmla="*/ 188 w 188"/>
                <a:gd name="T15" fmla="*/ 26 h 173"/>
                <a:gd name="T16" fmla="*/ 188 w 188"/>
                <a:gd name="T17" fmla="*/ 147 h 173"/>
                <a:gd name="T18" fmla="*/ 188 w 188"/>
                <a:gd name="T19" fmla="*/ 154 h 173"/>
                <a:gd name="T20" fmla="*/ 184 w 188"/>
                <a:gd name="T21" fmla="*/ 161 h 173"/>
                <a:gd name="T22" fmla="*/ 181 w 188"/>
                <a:gd name="T23" fmla="*/ 166 h 173"/>
                <a:gd name="T24" fmla="*/ 175 w 188"/>
                <a:gd name="T25" fmla="*/ 170 h 173"/>
                <a:gd name="T26" fmla="*/ 168 w 188"/>
                <a:gd name="T27" fmla="*/ 173 h 173"/>
                <a:gd name="T28" fmla="*/ 161 w 188"/>
                <a:gd name="T29" fmla="*/ 173 h 173"/>
                <a:gd name="T30" fmla="*/ 27 w 188"/>
                <a:gd name="T31" fmla="*/ 173 h 173"/>
                <a:gd name="T32" fmla="*/ 20 w 188"/>
                <a:gd name="T33" fmla="*/ 173 h 173"/>
                <a:gd name="T34" fmla="*/ 13 w 188"/>
                <a:gd name="T35" fmla="*/ 170 h 173"/>
                <a:gd name="T36" fmla="*/ 7 w 188"/>
                <a:gd name="T37" fmla="*/ 166 h 173"/>
                <a:gd name="T38" fmla="*/ 4 w 188"/>
                <a:gd name="T39" fmla="*/ 161 h 173"/>
                <a:gd name="T40" fmla="*/ 0 w 188"/>
                <a:gd name="T41" fmla="*/ 154 h 173"/>
                <a:gd name="T42" fmla="*/ 0 w 188"/>
                <a:gd name="T43" fmla="*/ 147 h 173"/>
                <a:gd name="T44" fmla="*/ 0 w 188"/>
                <a:gd name="T45" fmla="*/ 26 h 173"/>
                <a:gd name="T46" fmla="*/ 0 w 188"/>
                <a:gd name="T47" fmla="*/ 19 h 173"/>
                <a:gd name="T48" fmla="*/ 4 w 188"/>
                <a:gd name="T49" fmla="*/ 12 h 173"/>
                <a:gd name="T50" fmla="*/ 7 w 188"/>
                <a:gd name="T51" fmla="*/ 7 h 173"/>
                <a:gd name="T52" fmla="*/ 13 w 188"/>
                <a:gd name="T53" fmla="*/ 4 h 173"/>
                <a:gd name="T54" fmla="*/ 20 w 188"/>
                <a:gd name="T55" fmla="*/ 0 h 173"/>
                <a:gd name="T56" fmla="*/ 27 w 188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8" h="173">
                  <a:moveTo>
                    <a:pt x="27" y="0"/>
                  </a:moveTo>
                  <a:lnTo>
                    <a:pt x="161" y="0"/>
                  </a:lnTo>
                  <a:lnTo>
                    <a:pt x="168" y="0"/>
                  </a:lnTo>
                  <a:lnTo>
                    <a:pt x="175" y="4"/>
                  </a:lnTo>
                  <a:lnTo>
                    <a:pt x="181" y="7"/>
                  </a:lnTo>
                  <a:lnTo>
                    <a:pt x="184" y="12"/>
                  </a:lnTo>
                  <a:lnTo>
                    <a:pt x="188" y="19"/>
                  </a:lnTo>
                  <a:lnTo>
                    <a:pt x="188" y="26"/>
                  </a:lnTo>
                  <a:lnTo>
                    <a:pt x="188" y="147"/>
                  </a:lnTo>
                  <a:lnTo>
                    <a:pt x="188" y="154"/>
                  </a:lnTo>
                  <a:lnTo>
                    <a:pt x="184" y="161"/>
                  </a:lnTo>
                  <a:lnTo>
                    <a:pt x="181" y="166"/>
                  </a:lnTo>
                  <a:lnTo>
                    <a:pt x="175" y="170"/>
                  </a:lnTo>
                  <a:lnTo>
                    <a:pt x="168" y="173"/>
                  </a:lnTo>
                  <a:lnTo>
                    <a:pt x="161" y="173"/>
                  </a:lnTo>
                  <a:lnTo>
                    <a:pt x="27" y="173"/>
                  </a:lnTo>
                  <a:lnTo>
                    <a:pt x="20" y="173"/>
                  </a:lnTo>
                  <a:lnTo>
                    <a:pt x="13" y="170"/>
                  </a:lnTo>
                  <a:lnTo>
                    <a:pt x="7" y="166"/>
                  </a:lnTo>
                  <a:lnTo>
                    <a:pt x="4" y="161"/>
                  </a:lnTo>
                  <a:lnTo>
                    <a:pt x="0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4" y="12"/>
                  </a:lnTo>
                  <a:lnTo>
                    <a:pt x="7" y="7"/>
                  </a:lnTo>
                  <a:lnTo>
                    <a:pt x="13" y="4"/>
                  </a:lnTo>
                  <a:lnTo>
                    <a:pt x="20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2" name="Freeform 33"/>
            <p:cNvSpPr>
              <a:spLocks/>
            </p:cNvSpPr>
            <p:nvPr/>
          </p:nvSpPr>
          <p:spPr bwMode="auto">
            <a:xfrm>
              <a:off x="6221349" y="4354940"/>
              <a:ext cx="245077" cy="226729"/>
            </a:xfrm>
            <a:custGeom>
              <a:avLst/>
              <a:gdLst>
                <a:gd name="T0" fmla="*/ 26 w 187"/>
                <a:gd name="T1" fmla="*/ 0 h 173"/>
                <a:gd name="T2" fmla="*/ 161 w 187"/>
                <a:gd name="T3" fmla="*/ 0 h 173"/>
                <a:gd name="T4" fmla="*/ 168 w 187"/>
                <a:gd name="T5" fmla="*/ 0 h 173"/>
                <a:gd name="T6" fmla="*/ 175 w 187"/>
                <a:gd name="T7" fmla="*/ 4 h 173"/>
                <a:gd name="T8" fmla="*/ 180 w 187"/>
                <a:gd name="T9" fmla="*/ 7 h 173"/>
                <a:gd name="T10" fmla="*/ 184 w 187"/>
                <a:gd name="T11" fmla="*/ 12 h 173"/>
                <a:gd name="T12" fmla="*/ 187 w 187"/>
                <a:gd name="T13" fmla="*/ 19 h 173"/>
                <a:gd name="T14" fmla="*/ 187 w 187"/>
                <a:gd name="T15" fmla="*/ 26 h 173"/>
                <a:gd name="T16" fmla="*/ 187 w 187"/>
                <a:gd name="T17" fmla="*/ 147 h 173"/>
                <a:gd name="T18" fmla="*/ 187 w 187"/>
                <a:gd name="T19" fmla="*/ 154 h 173"/>
                <a:gd name="T20" fmla="*/ 184 w 187"/>
                <a:gd name="T21" fmla="*/ 161 h 173"/>
                <a:gd name="T22" fmla="*/ 180 w 187"/>
                <a:gd name="T23" fmla="*/ 166 h 173"/>
                <a:gd name="T24" fmla="*/ 175 w 187"/>
                <a:gd name="T25" fmla="*/ 170 h 173"/>
                <a:gd name="T26" fmla="*/ 168 w 187"/>
                <a:gd name="T27" fmla="*/ 173 h 173"/>
                <a:gd name="T28" fmla="*/ 161 w 187"/>
                <a:gd name="T29" fmla="*/ 173 h 173"/>
                <a:gd name="T30" fmla="*/ 26 w 187"/>
                <a:gd name="T31" fmla="*/ 173 h 173"/>
                <a:gd name="T32" fmla="*/ 19 w 187"/>
                <a:gd name="T33" fmla="*/ 173 h 173"/>
                <a:gd name="T34" fmla="*/ 12 w 187"/>
                <a:gd name="T35" fmla="*/ 170 h 173"/>
                <a:gd name="T36" fmla="*/ 7 w 187"/>
                <a:gd name="T37" fmla="*/ 166 h 173"/>
                <a:gd name="T38" fmla="*/ 3 w 187"/>
                <a:gd name="T39" fmla="*/ 161 h 173"/>
                <a:gd name="T40" fmla="*/ 0 w 187"/>
                <a:gd name="T41" fmla="*/ 154 h 173"/>
                <a:gd name="T42" fmla="*/ 0 w 187"/>
                <a:gd name="T43" fmla="*/ 147 h 173"/>
                <a:gd name="T44" fmla="*/ 0 w 187"/>
                <a:gd name="T45" fmla="*/ 26 h 173"/>
                <a:gd name="T46" fmla="*/ 0 w 187"/>
                <a:gd name="T47" fmla="*/ 19 h 173"/>
                <a:gd name="T48" fmla="*/ 3 w 187"/>
                <a:gd name="T49" fmla="*/ 12 h 173"/>
                <a:gd name="T50" fmla="*/ 7 w 187"/>
                <a:gd name="T51" fmla="*/ 7 h 173"/>
                <a:gd name="T52" fmla="*/ 12 w 187"/>
                <a:gd name="T53" fmla="*/ 4 h 173"/>
                <a:gd name="T54" fmla="*/ 19 w 187"/>
                <a:gd name="T55" fmla="*/ 0 h 173"/>
                <a:gd name="T56" fmla="*/ 26 w 187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7" h="173">
                  <a:moveTo>
                    <a:pt x="26" y="0"/>
                  </a:moveTo>
                  <a:lnTo>
                    <a:pt x="161" y="0"/>
                  </a:lnTo>
                  <a:lnTo>
                    <a:pt x="168" y="0"/>
                  </a:lnTo>
                  <a:lnTo>
                    <a:pt x="175" y="4"/>
                  </a:lnTo>
                  <a:lnTo>
                    <a:pt x="180" y="7"/>
                  </a:lnTo>
                  <a:lnTo>
                    <a:pt x="184" y="12"/>
                  </a:lnTo>
                  <a:lnTo>
                    <a:pt x="187" y="19"/>
                  </a:lnTo>
                  <a:lnTo>
                    <a:pt x="187" y="26"/>
                  </a:lnTo>
                  <a:lnTo>
                    <a:pt x="187" y="147"/>
                  </a:lnTo>
                  <a:lnTo>
                    <a:pt x="187" y="154"/>
                  </a:lnTo>
                  <a:lnTo>
                    <a:pt x="184" y="161"/>
                  </a:lnTo>
                  <a:lnTo>
                    <a:pt x="180" y="166"/>
                  </a:lnTo>
                  <a:lnTo>
                    <a:pt x="175" y="170"/>
                  </a:lnTo>
                  <a:lnTo>
                    <a:pt x="168" y="173"/>
                  </a:lnTo>
                  <a:lnTo>
                    <a:pt x="161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2" y="170"/>
                  </a:lnTo>
                  <a:lnTo>
                    <a:pt x="7" y="166"/>
                  </a:lnTo>
                  <a:lnTo>
                    <a:pt x="3" y="161"/>
                  </a:lnTo>
                  <a:lnTo>
                    <a:pt x="0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3" y="12"/>
                  </a:lnTo>
                  <a:lnTo>
                    <a:pt x="7" y="7"/>
                  </a:lnTo>
                  <a:lnTo>
                    <a:pt x="12" y="4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3" name="Freeform 34"/>
            <p:cNvSpPr>
              <a:spLocks/>
            </p:cNvSpPr>
            <p:nvPr/>
          </p:nvSpPr>
          <p:spPr bwMode="auto">
            <a:xfrm>
              <a:off x="2858428" y="3813676"/>
              <a:ext cx="361717" cy="226729"/>
            </a:xfrm>
            <a:custGeom>
              <a:avLst/>
              <a:gdLst>
                <a:gd name="T0" fmla="*/ 26 w 276"/>
                <a:gd name="T1" fmla="*/ 0 h 173"/>
                <a:gd name="T2" fmla="*/ 248 w 276"/>
                <a:gd name="T3" fmla="*/ 0 h 173"/>
                <a:gd name="T4" fmla="*/ 255 w 276"/>
                <a:gd name="T5" fmla="*/ 0 h 173"/>
                <a:gd name="T6" fmla="*/ 262 w 276"/>
                <a:gd name="T7" fmla="*/ 4 h 173"/>
                <a:gd name="T8" fmla="*/ 267 w 276"/>
                <a:gd name="T9" fmla="*/ 7 h 173"/>
                <a:gd name="T10" fmla="*/ 273 w 276"/>
                <a:gd name="T11" fmla="*/ 14 h 173"/>
                <a:gd name="T12" fmla="*/ 274 w 276"/>
                <a:gd name="T13" fmla="*/ 20 h 173"/>
                <a:gd name="T14" fmla="*/ 276 w 276"/>
                <a:gd name="T15" fmla="*/ 27 h 173"/>
                <a:gd name="T16" fmla="*/ 276 w 276"/>
                <a:gd name="T17" fmla="*/ 147 h 173"/>
                <a:gd name="T18" fmla="*/ 274 w 276"/>
                <a:gd name="T19" fmla="*/ 154 h 173"/>
                <a:gd name="T20" fmla="*/ 273 w 276"/>
                <a:gd name="T21" fmla="*/ 161 h 173"/>
                <a:gd name="T22" fmla="*/ 267 w 276"/>
                <a:gd name="T23" fmla="*/ 166 h 173"/>
                <a:gd name="T24" fmla="*/ 262 w 276"/>
                <a:gd name="T25" fmla="*/ 170 h 173"/>
                <a:gd name="T26" fmla="*/ 255 w 276"/>
                <a:gd name="T27" fmla="*/ 173 h 173"/>
                <a:gd name="T28" fmla="*/ 248 w 276"/>
                <a:gd name="T29" fmla="*/ 173 h 173"/>
                <a:gd name="T30" fmla="*/ 26 w 276"/>
                <a:gd name="T31" fmla="*/ 173 h 173"/>
                <a:gd name="T32" fmla="*/ 19 w 276"/>
                <a:gd name="T33" fmla="*/ 173 h 173"/>
                <a:gd name="T34" fmla="*/ 14 w 276"/>
                <a:gd name="T35" fmla="*/ 170 h 173"/>
                <a:gd name="T36" fmla="*/ 8 w 276"/>
                <a:gd name="T37" fmla="*/ 166 h 173"/>
                <a:gd name="T38" fmla="*/ 3 w 276"/>
                <a:gd name="T39" fmla="*/ 161 h 173"/>
                <a:gd name="T40" fmla="*/ 1 w 276"/>
                <a:gd name="T41" fmla="*/ 154 h 173"/>
                <a:gd name="T42" fmla="*/ 0 w 276"/>
                <a:gd name="T43" fmla="*/ 147 h 173"/>
                <a:gd name="T44" fmla="*/ 0 w 276"/>
                <a:gd name="T45" fmla="*/ 27 h 173"/>
                <a:gd name="T46" fmla="*/ 1 w 276"/>
                <a:gd name="T47" fmla="*/ 20 h 173"/>
                <a:gd name="T48" fmla="*/ 3 w 276"/>
                <a:gd name="T49" fmla="*/ 14 h 173"/>
                <a:gd name="T50" fmla="*/ 8 w 276"/>
                <a:gd name="T51" fmla="*/ 7 h 173"/>
                <a:gd name="T52" fmla="*/ 14 w 276"/>
                <a:gd name="T53" fmla="*/ 4 h 173"/>
                <a:gd name="T54" fmla="*/ 19 w 276"/>
                <a:gd name="T55" fmla="*/ 0 h 173"/>
                <a:gd name="T56" fmla="*/ 26 w 276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6" h="173">
                  <a:moveTo>
                    <a:pt x="26" y="0"/>
                  </a:moveTo>
                  <a:lnTo>
                    <a:pt x="248" y="0"/>
                  </a:lnTo>
                  <a:lnTo>
                    <a:pt x="255" y="0"/>
                  </a:lnTo>
                  <a:lnTo>
                    <a:pt x="262" y="4"/>
                  </a:lnTo>
                  <a:lnTo>
                    <a:pt x="267" y="7"/>
                  </a:lnTo>
                  <a:lnTo>
                    <a:pt x="273" y="14"/>
                  </a:lnTo>
                  <a:lnTo>
                    <a:pt x="274" y="20"/>
                  </a:lnTo>
                  <a:lnTo>
                    <a:pt x="276" y="27"/>
                  </a:lnTo>
                  <a:lnTo>
                    <a:pt x="276" y="147"/>
                  </a:lnTo>
                  <a:lnTo>
                    <a:pt x="274" y="154"/>
                  </a:lnTo>
                  <a:lnTo>
                    <a:pt x="273" y="161"/>
                  </a:lnTo>
                  <a:lnTo>
                    <a:pt x="267" y="166"/>
                  </a:lnTo>
                  <a:lnTo>
                    <a:pt x="262" y="170"/>
                  </a:lnTo>
                  <a:lnTo>
                    <a:pt x="255" y="173"/>
                  </a:lnTo>
                  <a:lnTo>
                    <a:pt x="248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4" y="170"/>
                  </a:lnTo>
                  <a:lnTo>
                    <a:pt x="8" y="166"/>
                  </a:lnTo>
                  <a:lnTo>
                    <a:pt x="3" y="161"/>
                  </a:lnTo>
                  <a:lnTo>
                    <a:pt x="1" y="154"/>
                  </a:lnTo>
                  <a:lnTo>
                    <a:pt x="0" y="147"/>
                  </a:lnTo>
                  <a:lnTo>
                    <a:pt x="0" y="27"/>
                  </a:lnTo>
                  <a:lnTo>
                    <a:pt x="1" y="20"/>
                  </a:lnTo>
                  <a:lnTo>
                    <a:pt x="3" y="14"/>
                  </a:lnTo>
                  <a:lnTo>
                    <a:pt x="8" y="7"/>
                  </a:lnTo>
                  <a:lnTo>
                    <a:pt x="14" y="4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4" name="Freeform 35"/>
            <p:cNvSpPr>
              <a:spLocks/>
            </p:cNvSpPr>
            <p:nvPr/>
          </p:nvSpPr>
          <p:spPr bwMode="auto">
            <a:xfrm>
              <a:off x="3252910" y="3813676"/>
              <a:ext cx="247698" cy="226729"/>
            </a:xfrm>
            <a:custGeom>
              <a:avLst/>
              <a:gdLst>
                <a:gd name="T0" fmla="*/ 28 w 189"/>
                <a:gd name="T1" fmla="*/ 0 h 173"/>
                <a:gd name="T2" fmla="*/ 161 w 189"/>
                <a:gd name="T3" fmla="*/ 0 h 173"/>
                <a:gd name="T4" fmla="*/ 170 w 189"/>
                <a:gd name="T5" fmla="*/ 0 h 173"/>
                <a:gd name="T6" fmla="*/ 175 w 189"/>
                <a:gd name="T7" fmla="*/ 4 h 173"/>
                <a:gd name="T8" fmla="*/ 180 w 189"/>
                <a:gd name="T9" fmla="*/ 7 h 173"/>
                <a:gd name="T10" fmla="*/ 185 w 189"/>
                <a:gd name="T11" fmla="*/ 14 h 173"/>
                <a:gd name="T12" fmla="*/ 187 w 189"/>
                <a:gd name="T13" fmla="*/ 20 h 173"/>
                <a:gd name="T14" fmla="*/ 189 w 189"/>
                <a:gd name="T15" fmla="*/ 27 h 173"/>
                <a:gd name="T16" fmla="*/ 189 w 189"/>
                <a:gd name="T17" fmla="*/ 147 h 173"/>
                <a:gd name="T18" fmla="*/ 187 w 189"/>
                <a:gd name="T19" fmla="*/ 154 h 173"/>
                <a:gd name="T20" fmla="*/ 185 w 189"/>
                <a:gd name="T21" fmla="*/ 161 h 173"/>
                <a:gd name="T22" fmla="*/ 180 w 189"/>
                <a:gd name="T23" fmla="*/ 166 h 173"/>
                <a:gd name="T24" fmla="*/ 175 w 189"/>
                <a:gd name="T25" fmla="*/ 170 h 173"/>
                <a:gd name="T26" fmla="*/ 170 w 189"/>
                <a:gd name="T27" fmla="*/ 173 h 173"/>
                <a:gd name="T28" fmla="*/ 161 w 189"/>
                <a:gd name="T29" fmla="*/ 173 h 173"/>
                <a:gd name="T30" fmla="*/ 28 w 189"/>
                <a:gd name="T31" fmla="*/ 173 h 173"/>
                <a:gd name="T32" fmla="*/ 19 w 189"/>
                <a:gd name="T33" fmla="*/ 173 h 173"/>
                <a:gd name="T34" fmla="*/ 14 w 189"/>
                <a:gd name="T35" fmla="*/ 170 h 173"/>
                <a:gd name="T36" fmla="*/ 8 w 189"/>
                <a:gd name="T37" fmla="*/ 166 h 173"/>
                <a:gd name="T38" fmla="*/ 3 w 189"/>
                <a:gd name="T39" fmla="*/ 161 h 173"/>
                <a:gd name="T40" fmla="*/ 1 w 189"/>
                <a:gd name="T41" fmla="*/ 154 h 173"/>
                <a:gd name="T42" fmla="*/ 0 w 189"/>
                <a:gd name="T43" fmla="*/ 147 h 173"/>
                <a:gd name="T44" fmla="*/ 0 w 189"/>
                <a:gd name="T45" fmla="*/ 27 h 173"/>
                <a:gd name="T46" fmla="*/ 1 w 189"/>
                <a:gd name="T47" fmla="*/ 20 h 173"/>
                <a:gd name="T48" fmla="*/ 3 w 189"/>
                <a:gd name="T49" fmla="*/ 14 h 173"/>
                <a:gd name="T50" fmla="*/ 8 w 189"/>
                <a:gd name="T51" fmla="*/ 7 h 173"/>
                <a:gd name="T52" fmla="*/ 14 w 189"/>
                <a:gd name="T53" fmla="*/ 4 h 173"/>
                <a:gd name="T54" fmla="*/ 19 w 189"/>
                <a:gd name="T55" fmla="*/ 0 h 173"/>
                <a:gd name="T56" fmla="*/ 28 w 18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3">
                  <a:moveTo>
                    <a:pt x="28" y="0"/>
                  </a:moveTo>
                  <a:lnTo>
                    <a:pt x="161" y="0"/>
                  </a:lnTo>
                  <a:lnTo>
                    <a:pt x="170" y="0"/>
                  </a:lnTo>
                  <a:lnTo>
                    <a:pt x="175" y="4"/>
                  </a:lnTo>
                  <a:lnTo>
                    <a:pt x="180" y="7"/>
                  </a:lnTo>
                  <a:lnTo>
                    <a:pt x="185" y="14"/>
                  </a:lnTo>
                  <a:lnTo>
                    <a:pt x="187" y="20"/>
                  </a:lnTo>
                  <a:lnTo>
                    <a:pt x="189" y="27"/>
                  </a:lnTo>
                  <a:lnTo>
                    <a:pt x="189" y="147"/>
                  </a:lnTo>
                  <a:lnTo>
                    <a:pt x="187" y="154"/>
                  </a:lnTo>
                  <a:lnTo>
                    <a:pt x="185" y="161"/>
                  </a:lnTo>
                  <a:lnTo>
                    <a:pt x="180" y="166"/>
                  </a:lnTo>
                  <a:lnTo>
                    <a:pt x="175" y="170"/>
                  </a:lnTo>
                  <a:lnTo>
                    <a:pt x="170" y="173"/>
                  </a:lnTo>
                  <a:lnTo>
                    <a:pt x="161" y="173"/>
                  </a:lnTo>
                  <a:lnTo>
                    <a:pt x="28" y="173"/>
                  </a:lnTo>
                  <a:lnTo>
                    <a:pt x="19" y="173"/>
                  </a:lnTo>
                  <a:lnTo>
                    <a:pt x="14" y="170"/>
                  </a:lnTo>
                  <a:lnTo>
                    <a:pt x="8" y="166"/>
                  </a:lnTo>
                  <a:lnTo>
                    <a:pt x="3" y="161"/>
                  </a:lnTo>
                  <a:lnTo>
                    <a:pt x="1" y="154"/>
                  </a:lnTo>
                  <a:lnTo>
                    <a:pt x="0" y="147"/>
                  </a:lnTo>
                  <a:lnTo>
                    <a:pt x="0" y="27"/>
                  </a:lnTo>
                  <a:lnTo>
                    <a:pt x="1" y="20"/>
                  </a:lnTo>
                  <a:lnTo>
                    <a:pt x="3" y="14"/>
                  </a:lnTo>
                  <a:lnTo>
                    <a:pt x="8" y="7"/>
                  </a:lnTo>
                  <a:lnTo>
                    <a:pt x="14" y="4"/>
                  </a:lnTo>
                  <a:lnTo>
                    <a:pt x="19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5" name="Freeform 36"/>
            <p:cNvSpPr>
              <a:spLocks/>
            </p:cNvSpPr>
            <p:nvPr/>
          </p:nvSpPr>
          <p:spPr bwMode="auto">
            <a:xfrm>
              <a:off x="3532060" y="3813676"/>
              <a:ext cx="247698" cy="226729"/>
            </a:xfrm>
            <a:custGeom>
              <a:avLst/>
              <a:gdLst>
                <a:gd name="T0" fmla="*/ 28 w 189"/>
                <a:gd name="T1" fmla="*/ 0 h 173"/>
                <a:gd name="T2" fmla="*/ 163 w 189"/>
                <a:gd name="T3" fmla="*/ 0 h 173"/>
                <a:gd name="T4" fmla="*/ 170 w 189"/>
                <a:gd name="T5" fmla="*/ 0 h 173"/>
                <a:gd name="T6" fmla="*/ 175 w 189"/>
                <a:gd name="T7" fmla="*/ 4 h 173"/>
                <a:gd name="T8" fmla="*/ 181 w 189"/>
                <a:gd name="T9" fmla="*/ 7 h 173"/>
                <a:gd name="T10" fmla="*/ 186 w 189"/>
                <a:gd name="T11" fmla="*/ 14 h 173"/>
                <a:gd name="T12" fmla="*/ 188 w 189"/>
                <a:gd name="T13" fmla="*/ 20 h 173"/>
                <a:gd name="T14" fmla="*/ 189 w 189"/>
                <a:gd name="T15" fmla="*/ 27 h 173"/>
                <a:gd name="T16" fmla="*/ 189 w 189"/>
                <a:gd name="T17" fmla="*/ 147 h 173"/>
                <a:gd name="T18" fmla="*/ 188 w 189"/>
                <a:gd name="T19" fmla="*/ 154 h 173"/>
                <a:gd name="T20" fmla="*/ 186 w 189"/>
                <a:gd name="T21" fmla="*/ 161 h 173"/>
                <a:gd name="T22" fmla="*/ 181 w 189"/>
                <a:gd name="T23" fmla="*/ 166 h 173"/>
                <a:gd name="T24" fmla="*/ 175 w 189"/>
                <a:gd name="T25" fmla="*/ 170 h 173"/>
                <a:gd name="T26" fmla="*/ 170 w 189"/>
                <a:gd name="T27" fmla="*/ 173 h 173"/>
                <a:gd name="T28" fmla="*/ 163 w 189"/>
                <a:gd name="T29" fmla="*/ 173 h 173"/>
                <a:gd name="T30" fmla="*/ 28 w 189"/>
                <a:gd name="T31" fmla="*/ 173 h 173"/>
                <a:gd name="T32" fmla="*/ 21 w 189"/>
                <a:gd name="T33" fmla="*/ 173 h 173"/>
                <a:gd name="T34" fmla="*/ 14 w 189"/>
                <a:gd name="T35" fmla="*/ 170 h 173"/>
                <a:gd name="T36" fmla="*/ 9 w 189"/>
                <a:gd name="T37" fmla="*/ 166 h 173"/>
                <a:gd name="T38" fmla="*/ 4 w 189"/>
                <a:gd name="T39" fmla="*/ 161 h 173"/>
                <a:gd name="T40" fmla="*/ 2 w 189"/>
                <a:gd name="T41" fmla="*/ 154 h 173"/>
                <a:gd name="T42" fmla="*/ 0 w 189"/>
                <a:gd name="T43" fmla="*/ 147 h 173"/>
                <a:gd name="T44" fmla="*/ 0 w 189"/>
                <a:gd name="T45" fmla="*/ 27 h 173"/>
                <a:gd name="T46" fmla="*/ 2 w 189"/>
                <a:gd name="T47" fmla="*/ 20 h 173"/>
                <a:gd name="T48" fmla="*/ 4 w 189"/>
                <a:gd name="T49" fmla="*/ 14 h 173"/>
                <a:gd name="T50" fmla="*/ 9 w 189"/>
                <a:gd name="T51" fmla="*/ 7 h 173"/>
                <a:gd name="T52" fmla="*/ 14 w 189"/>
                <a:gd name="T53" fmla="*/ 4 h 173"/>
                <a:gd name="T54" fmla="*/ 21 w 189"/>
                <a:gd name="T55" fmla="*/ 0 h 173"/>
                <a:gd name="T56" fmla="*/ 28 w 18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3">
                  <a:moveTo>
                    <a:pt x="28" y="0"/>
                  </a:moveTo>
                  <a:lnTo>
                    <a:pt x="163" y="0"/>
                  </a:lnTo>
                  <a:lnTo>
                    <a:pt x="170" y="0"/>
                  </a:lnTo>
                  <a:lnTo>
                    <a:pt x="175" y="4"/>
                  </a:lnTo>
                  <a:lnTo>
                    <a:pt x="181" y="7"/>
                  </a:lnTo>
                  <a:lnTo>
                    <a:pt x="186" y="14"/>
                  </a:lnTo>
                  <a:lnTo>
                    <a:pt x="188" y="20"/>
                  </a:lnTo>
                  <a:lnTo>
                    <a:pt x="189" y="27"/>
                  </a:lnTo>
                  <a:lnTo>
                    <a:pt x="189" y="147"/>
                  </a:lnTo>
                  <a:lnTo>
                    <a:pt x="188" y="154"/>
                  </a:lnTo>
                  <a:lnTo>
                    <a:pt x="186" y="161"/>
                  </a:lnTo>
                  <a:lnTo>
                    <a:pt x="181" y="166"/>
                  </a:lnTo>
                  <a:lnTo>
                    <a:pt x="175" y="170"/>
                  </a:lnTo>
                  <a:lnTo>
                    <a:pt x="170" y="173"/>
                  </a:lnTo>
                  <a:lnTo>
                    <a:pt x="163" y="173"/>
                  </a:lnTo>
                  <a:lnTo>
                    <a:pt x="28" y="173"/>
                  </a:lnTo>
                  <a:lnTo>
                    <a:pt x="21" y="173"/>
                  </a:lnTo>
                  <a:lnTo>
                    <a:pt x="14" y="170"/>
                  </a:lnTo>
                  <a:lnTo>
                    <a:pt x="9" y="166"/>
                  </a:lnTo>
                  <a:lnTo>
                    <a:pt x="4" y="161"/>
                  </a:lnTo>
                  <a:lnTo>
                    <a:pt x="2" y="154"/>
                  </a:lnTo>
                  <a:lnTo>
                    <a:pt x="0" y="147"/>
                  </a:lnTo>
                  <a:lnTo>
                    <a:pt x="0" y="27"/>
                  </a:lnTo>
                  <a:lnTo>
                    <a:pt x="2" y="20"/>
                  </a:lnTo>
                  <a:lnTo>
                    <a:pt x="4" y="14"/>
                  </a:lnTo>
                  <a:lnTo>
                    <a:pt x="9" y="7"/>
                  </a:lnTo>
                  <a:lnTo>
                    <a:pt x="14" y="4"/>
                  </a:lnTo>
                  <a:lnTo>
                    <a:pt x="21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6" name="Freeform 37"/>
            <p:cNvSpPr>
              <a:spLocks/>
            </p:cNvSpPr>
            <p:nvPr/>
          </p:nvSpPr>
          <p:spPr bwMode="auto">
            <a:xfrm>
              <a:off x="3812522" y="3813676"/>
              <a:ext cx="247698" cy="226729"/>
            </a:xfrm>
            <a:custGeom>
              <a:avLst/>
              <a:gdLst>
                <a:gd name="T0" fmla="*/ 28 w 189"/>
                <a:gd name="T1" fmla="*/ 0 h 173"/>
                <a:gd name="T2" fmla="*/ 163 w 189"/>
                <a:gd name="T3" fmla="*/ 0 h 173"/>
                <a:gd name="T4" fmla="*/ 170 w 189"/>
                <a:gd name="T5" fmla="*/ 0 h 173"/>
                <a:gd name="T6" fmla="*/ 175 w 189"/>
                <a:gd name="T7" fmla="*/ 4 h 173"/>
                <a:gd name="T8" fmla="*/ 182 w 189"/>
                <a:gd name="T9" fmla="*/ 7 h 173"/>
                <a:gd name="T10" fmla="*/ 185 w 189"/>
                <a:gd name="T11" fmla="*/ 14 h 173"/>
                <a:gd name="T12" fmla="*/ 187 w 189"/>
                <a:gd name="T13" fmla="*/ 20 h 173"/>
                <a:gd name="T14" fmla="*/ 189 w 189"/>
                <a:gd name="T15" fmla="*/ 27 h 173"/>
                <a:gd name="T16" fmla="*/ 189 w 189"/>
                <a:gd name="T17" fmla="*/ 147 h 173"/>
                <a:gd name="T18" fmla="*/ 187 w 189"/>
                <a:gd name="T19" fmla="*/ 154 h 173"/>
                <a:gd name="T20" fmla="*/ 185 w 189"/>
                <a:gd name="T21" fmla="*/ 161 h 173"/>
                <a:gd name="T22" fmla="*/ 182 w 189"/>
                <a:gd name="T23" fmla="*/ 166 h 173"/>
                <a:gd name="T24" fmla="*/ 175 w 189"/>
                <a:gd name="T25" fmla="*/ 170 h 173"/>
                <a:gd name="T26" fmla="*/ 170 w 189"/>
                <a:gd name="T27" fmla="*/ 173 h 173"/>
                <a:gd name="T28" fmla="*/ 163 w 189"/>
                <a:gd name="T29" fmla="*/ 173 h 173"/>
                <a:gd name="T30" fmla="*/ 28 w 189"/>
                <a:gd name="T31" fmla="*/ 173 h 173"/>
                <a:gd name="T32" fmla="*/ 21 w 189"/>
                <a:gd name="T33" fmla="*/ 173 h 173"/>
                <a:gd name="T34" fmla="*/ 14 w 189"/>
                <a:gd name="T35" fmla="*/ 170 h 173"/>
                <a:gd name="T36" fmla="*/ 9 w 189"/>
                <a:gd name="T37" fmla="*/ 166 h 173"/>
                <a:gd name="T38" fmla="*/ 5 w 189"/>
                <a:gd name="T39" fmla="*/ 161 h 173"/>
                <a:gd name="T40" fmla="*/ 2 w 189"/>
                <a:gd name="T41" fmla="*/ 154 h 173"/>
                <a:gd name="T42" fmla="*/ 0 w 189"/>
                <a:gd name="T43" fmla="*/ 147 h 173"/>
                <a:gd name="T44" fmla="*/ 0 w 189"/>
                <a:gd name="T45" fmla="*/ 27 h 173"/>
                <a:gd name="T46" fmla="*/ 2 w 189"/>
                <a:gd name="T47" fmla="*/ 20 h 173"/>
                <a:gd name="T48" fmla="*/ 5 w 189"/>
                <a:gd name="T49" fmla="*/ 14 h 173"/>
                <a:gd name="T50" fmla="*/ 9 w 189"/>
                <a:gd name="T51" fmla="*/ 7 h 173"/>
                <a:gd name="T52" fmla="*/ 14 w 189"/>
                <a:gd name="T53" fmla="*/ 4 h 173"/>
                <a:gd name="T54" fmla="*/ 21 w 189"/>
                <a:gd name="T55" fmla="*/ 0 h 173"/>
                <a:gd name="T56" fmla="*/ 28 w 18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3">
                  <a:moveTo>
                    <a:pt x="28" y="0"/>
                  </a:moveTo>
                  <a:lnTo>
                    <a:pt x="163" y="0"/>
                  </a:lnTo>
                  <a:lnTo>
                    <a:pt x="170" y="0"/>
                  </a:lnTo>
                  <a:lnTo>
                    <a:pt x="175" y="4"/>
                  </a:lnTo>
                  <a:lnTo>
                    <a:pt x="182" y="7"/>
                  </a:lnTo>
                  <a:lnTo>
                    <a:pt x="185" y="14"/>
                  </a:lnTo>
                  <a:lnTo>
                    <a:pt x="187" y="20"/>
                  </a:lnTo>
                  <a:lnTo>
                    <a:pt x="189" y="27"/>
                  </a:lnTo>
                  <a:lnTo>
                    <a:pt x="189" y="147"/>
                  </a:lnTo>
                  <a:lnTo>
                    <a:pt x="187" y="154"/>
                  </a:lnTo>
                  <a:lnTo>
                    <a:pt x="185" y="161"/>
                  </a:lnTo>
                  <a:lnTo>
                    <a:pt x="182" y="166"/>
                  </a:lnTo>
                  <a:lnTo>
                    <a:pt x="175" y="170"/>
                  </a:lnTo>
                  <a:lnTo>
                    <a:pt x="170" y="173"/>
                  </a:lnTo>
                  <a:lnTo>
                    <a:pt x="163" y="173"/>
                  </a:lnTo>
                  <a:lnTo>
                    <a:pt x="28" y="173"/>
                  </a:lnTo>
                  <a:lnTo>
                    <a:pt x="21" y="173"/>
                  </a:lnTo>
                  <a:lnTo>
                    <a:pt x="14" y="170"/>
                  </a:lnTo>
                  <a:lnTo>
                    <a:pt x="9" y="166"/>
                  </a:lnTo>
                  <a:lnTo>
                    <a:pt x="5" y="161"/>
                  </a:lnTo>
                  <a:lnTo>
                    <a:pt x="2" y="154"/>
                  </a:lnTo>
                  <a:lnTo>
                    <a:pt x="0" y="147"/>
                  </a:lnTo>
                  <a:lnTo>
                    <a:pt x="0" y="27"/>
                  </a:lnTo>
                  <a:lnTo>
                    <a:pt x="2" y="20"/>
                  </a:lnTo>
                  <a:lnTo>
                    <a:pt x="5" y="14"/>
                  </a:lnTo>
                  <a:lnTo>
                    <a:pt x="9" y="7"/>
                  </a:lnTo>
                  <a:lnTo>
                    <a:pt x="14" y="4"/>
                  </a:lnTo>
                  <a:lnTo>
                    <a:pt x="21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7" name="Freeform 38"/>
            <p:cNvSpPr>
              <a:spLocks/>
            </p:cNvSpPr>
            <p:nvPr/>
          </p:nvSpPr>
          <p:spPr bwMode="auto">
            <a:xfrm>
              <a:off x="4094295" y="3813676"/>
              <a:ext cx="245077" cy="226729"/>
            </a:xfrm>
            <a:custGeom>
              <a:avLst/>
              <a:gdLst>
                <a:gd name="T0" fmla="*/ 26 w 187"/>
                <a:gd name="T1" fmla="*/ 0 h 173"/>
                <a:gd name="T2" fmla="*/ 161 w 187"/>
                <a:gd name="T3" fmla="*/ 0 h 173"/>
                <a:gd name="T4" fmla="*/ 168 w 187"/>
                <a:gd name="T5" fmla="*/ 0 h 173"/>
                <a:gd name="T6" fmla="*/ 175 w 187"/>
                <a:gd name="T7" fmla="*/ 4 h 173"/>
                <a:gd name="T8" fmla="*/ 180 w 187"/>
                <a:gd name="T9" fmla="*/ 7 h 173"/>
                <a:gd name="T10" fmla="*/ 184 w 187"/>
                <a:gd name="T11" fmla="*/ 14 h 173"/>
                <a:gd name="T12" fmla="*/ 187 w 187"/>
                <a:gd name="T13" fmla="*/ 20 h 173"/>
                <a:gd name="T14" fmla="*/ 187 w 187"/>
                <a:gd name="T15" fmla="*/ 27 h 173"/>
                <a:gd name="T16" fmla="*/ 187 w 187"/>
                <a:gd name="T17" fmla="*/ 147 h 173"/>
                <a:gd name="T18" fmla="*/ 187 w 187"/>
                <a:gd name="T19" fmla="*/ 154 h 173"/>
                <a:gd name="T20" fmla="*/ 184 w 187"/>
                <a:gd name="T21" fmla="*/ 161 h 173"/>
                <a:gd name="T22" fmla="*/ 180 w 187"/>
                <a:gd name="T23" fmla="*/ 166 h 173"/>
                <a:gd name="T24" fmla="*/ 175 w 187"/>
                <a:gd name="T25" fmla="*/ 170 h 173"/>
                <a:gd name="T26" fmla="*/ 168 w 187"/>
                <a:gd name="T27" fmla="*/ 173 h 173"/>
                <a:gd name="T28" fmla="*/ 161 w 187"/>
                <a:gd name="T29" fmla="*/ 173 h 173"/>
                <a:gd name="T30" fmla="*/ 26 w 187"/>
                <a:gd name="T31" fmla="*/ 173 h 173"/>
                <a:gd name="T32" fmla="*/ 19 w 187"/>
                <a:gd name="T33" fmla="*/ 173 h 173"/>
                <a:gd name="T34" fmla="*/ 12 w 187"/>
                <a:gd name="T35" fmla="*/ 170 h 173"/>
                <a:gd name="T36" fmla="*/ 7 w 187"/>
                <a:gd name="T37" fmla="*/ 166 h 173"/>
                <a:gd name="T38" fmla="*/ 4 w 187"/>
                <a:gd name="T39" fmla="*/ 161 h 173"/>
                <a:gd name="T40" fmla="*/ 0 w 187"/>
                <a:gd name="T41" fmla="*/ 154 h 173"/>
                <a:gd name="T42" fmla="*/ 0 w 187"/>
                <a:gd name="T43" fmla="*/ 147 h 173"/>
                <a:gd name="T44" fmla="*/ 0 w 187"/>
                <a:gd name="T45" fmla="*/ 27 h 173"/>
                <a:gd name="T46" fmla="*/ 0 w 187"/>
                <a:gd name="T47" fmla="*/ 20 h 173"/>
                <a:gd name="T48" fmla="*/ 4 w 187"/>
                <a:gd name="T49" fmla="*/ 14 h 173"/>
                <a:gd name="T50" fmla="*/ 7 w 187"/>
                <a:gd name="T51" fmla="*/ 7 h 173"/>
                <a:gd name="T52" fmla="*/ 12 w 187"/>
                <a:gd name="T53" fmla="*/ 4 h 173"/>
                <a:gd name="T54" fmla="*/ 19 w 187"/>
                <a:gd name="T55" fmla="*/ 0 h 173"/>
                <a:gd name="T56" fmla="*/ 26 w 187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7" h="173">
                  <a:moveTo>
                    <a:pt x="26" y="0"/>
                  </a:moveTo>
                  <a:lnTo>
                    <a:pt x="161" y="0"/>
                  </a:lnTo>
                  <a:lnTo>
                    <a:pt x="168" y="0"/>
                  </a:lnTo>
                  <a:lnTo>
                    <a:pt x="175" y="4"/>
                  </a:lnTo>
                  <a:lnTo>
                    <a:pt x="180" y="7"/>
                  </a:lnTo>
                  <a:lnTo>
                    <a:pt x="184" y="14"/>
                  </a:lnTo>
                  <a:lnTo>
                    <a:pt x="187" y="20"/>
                  </a:lnTo>
                  <a:lnTo>
                    <a:pt x="187" y="27"/>
                  </a:lnTo>
                  <a:lnTo>
                    <a:pt x="187" y="147"/>
                  </a:lnTo>
                  <a:lnTo>
                    <a:pt x="187" y="154"/>
                  </a:lnTo>
                  <a:lnTo>
                    <a:pt x="184" y="161"/>
                  </a:lnTo>
                  <a:lnTo>
                    <a:pt x="180" y="166"/>
                  </a:lnTo>
                  <a:lnTo>
                    <a:pt x="175" y="170"/>
                  </a:lnTo>
                  <a:lnTo>
                    <a:pt x="168" y="173"/>
                  </a:lnTo>
                  <a:lnTo>
                    <a:pt x="161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2" y="170"/>
                  </a:lnTo>
                  <a:lnTo>
                    <a:pt x="7" y="166"/>
                  </a:lnTo>
                  <a:lnTo>
                    <a:pt x="4" y="161"/>
                  </a:lnTo>
                  <a:lnTo>
                    <a:pt x="0" y="154"/>
                  </a:lnTo>
                  <a:lnTo>
                    <a:pt x="0" y="147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4" y="14"/>
                  </a:lnTo>
                  <a:lnTo>
                    <a:pt x="7" y="7"/>
                  </a:lnTo>
                  <a:lnTo>
                    <a:pt x="12" y="4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8" name="Freeform 39"/>
            <p:cNvSpPr>
              <a:spLocks/>
            </p:cNvSpPr>
            <p:nvPr/>
          </p:nvSpPr>
          <p:spPr bwMode="auto">
            <a:xfrm>
              <a:off x="4374757" y="3813676"/>
              <a:ext cx="245077" cy="226729"/>
            </a:xfrm>
            <a:custGeom>
              <a:avLst/>
              <a:gdLst>
                <a:gd name="T0" fmla="*/ 26 w 187"/>
                <a:gd name="T1" fmla="*/ 0 h 173"/>
                <a:gd name="T2" fmla="*/ 161 w 187"/>
                <a:gd name="T3" fmla="*/ 0 h 173"/>
                <a:gd name="T4" fmla="*/ 168 w 187"/>
                <a:gd name="T5" fmla="*/ 0 h 173"/>
                <a:gd name="T6" fmla="*/ 175 w 187"/>
                <a:gd name="T7" fmla="*/ 4 h 173"/>
                <a:gd name="T8" fmla="*/ 180 w 187"/>
                <a:gd name="T9" fmla="*/ 7 h 173"/>
                <a:gd name="T10" fmla="*/ 184 w 187"/>
                <a:gd name="T11" fmla="*/ 14 h 173"/>
                <a:gd name="T12" fmla="*/ 187 w 187"/>
                <a:gd name="T13" fmla="*/ 20 h 173"/>
                <a:gd name="T14" fmla="*/ 187 w 187"/>
                <a:gd name="T15" fmla="*/ 27 h 173"/>
                <a:gd name="T16" fmla="*/ 187 w 187"/>
                <a:gd name="T17" fmla="*/ 147 h 173"/>
                <a:gd name="T18" fmla="*/ 187 w 187"/>
                <a:gd name="T19" fmla="*/ 154 h 173"/>
                <a:gd name="T20" fmla="*/ 184 w 187"/>
                <a:gd name="T21" fmla="*/ 161 h 173"/>
                <a:gd name="T22" fmla="*/ 180 w 187"/>
                <a:gd name="T23" fmla="*/ 166 h 173"/>
                <a:gd name="T24" fmla="*/ 175 w 187"/>
                <a:gd name="T25" fmla="*/ 170 h 173"/>
                <a:gd name="T26" fmla="*/ 168 w 187"/>
                <a:gd name="T27" fmla="*/ 173 h 173"/>
                <a:gd name="T28" fmla="*/ 161 w 187"/>
                <a:gd name="T29" fmla="*/ 173 h 173"/>
                <a:gd name="T30" fmla="*/ 26 w 187"/>
                <a:gd name="T31" fmla="*/ 173 h 173"/>
                <a:gd name="T32" fmla="*/ 19 w 187"/>
                <a:gd name="T33" fmla="*/ 173 h 173"/>
                <a:gd name="T34" fmla="*/ 12 w 187"/>
                <a:gd name="T35" fmla="*/ 170 h 173"/>
                <a:gd name="T36" fmla="*/ 7 w 187"/>
                <a:gd name="T37" fmla="*/ 166 h 173"/>
                <a:gd name="T38" fmla="*/ 3 w 187"/>
                <a:gd name="T39" fmla="*/ 161 h 173"/>
                <a:gd name="T40" fmla="*/ 0 w 187"/>
                <a:gd name="T41" fmla="*/ 154 h 173"/>
                <a:gd name="T42" fmla="*/ 0 w 187"/>
                <a:gd name="T43" fmla="*/ 147 h 173"/>
                <a:gd name="T44" fmla="*/ 0 w 187"/>
                <a:gd name="T45" fmla="*/ 27 h 173"/>
                <a:gd name="T46" fmla="*/ 0 w 187"/>
                <a:gd name="T47" fmla="*/ 20 h 173"/>
                <a:gd name="T48" fmla="*/ 3 w 187"/>
                <a:gd name="T49" fmla="*/ 14 h 173"/>
                <a:gd name="T50" fmla="*/ 7 w 187"/>
                <a:gd name="T51" fmla="*/ 7 h 173"/>
                <a:gd name="T52" fmla="*/ 12 w 187"/>
                <a:gd name="T53" fmla="*/ 4 h 173"/>
                <a:gd name="T54" fmla="*/ 19 w 187"/>
                <a:gd name="T55" fmla="*/ 0 h 173"/>
                <a:gd name="T56" fmla="*/ 26 w 187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7" h="173">
                  <a:moveTo>
                    <a:pt x="26" y="0"/>
                  </a:moveTo>
                  <a:lnTo>
                    <a:pt x="161" y="0"/>
                  </a:lnTo>
                  <a:lnTo>
                    <a:pt x="168" y="0"/>
                  </a:lnTo>
                  <a:lnTo>
                    <a:pt x="175" y="4"/>
                  </a:lnTo>
                  <a:lnTo>
                    <a:pt x="180" y="7"/>
                  </a:lnTo>
                  <a:lnTo>
                    <a:pt x="184" y="14"/>
                  </a:lnTo>
                  <a:lnTo>
                    <a:pt x="187" y="20"/>
                  </a:lnTo>
                  <a:lnTo>
                    <a:pt x="187" y="27"/>
                  </a:lnTo>
                  <a:lnTo>
                    <a:pt x="187" y="147"/>
                  </a:lnTo>
                  <a:lnTo>
                    <a:pt x="187" y="154"/>
                  </a:lnTo>
                  <a:lnTo>
                    <a:pt x="184" y="161"/>
                  </a:lnTo>
                  <a:lnTo>
                    <a:pt x="180" y="166"/>
                  </a:lnTo>
                  <a:lnTo>
                    <a:pt x="175" y="170"/>
                  </a:lnTo>
                  <a:lnTo>
                    <a:pt x="168" y="173"/>
                  </a:lnTo>
                  <a:lnTo>
                    <a:pt x="161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2" y="170"/>
                  </a:lnTo>
                  <a:lnTo>
                    <a:pt x="7" y="166"/>
                  </a:lnTo>
                  <a:lnTo>
                    <a:pt x="3" y="161"/>
                  </a:lnTo>
                  <a:lnTo>
                    <a:pt x="0" y="154"/>
                  </a:lnTo>
                  <a:lnTo>
                    <a:pt x="0" y="147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3" y="14"/>
                  </a:lnTo>
                  <a:lnTo>
                    <a:pt x="7" y="7"/>
                  </a:lnTo>
                  <a:lnTo>
                    <a:pt x="12" y="4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9" name="Freeform 40"/>
            <p:cNvSpPr>
              <a:spLocks/>
            </p:cNvSpPr>
            <p:nvPr/>
          </p:nvSpPr>
          <p:spPr bwMode="auto">
            <a:xfrm>
              <a:off x="4653908" y="3813676"/>
              <a:ext cx="246387" cy="226729"/>
            </a:xfrm>
            <a:custGeom>
              <a:avLst/>
              <a:gdLst>
                <a:gd name="T0" fmla="*/ 27 w 188"/>
                <a:gd name="T1" fmla="*/ 0 h 173"/>
                <a:gd name="T2" fmla="*/ 161 w 188"/>
                <a:gd name="T3" fmla="*/ 0 h 173"/>
                <a:gd name="T4" fmla="*/ 168 w 188"/>
                <a:gd name="T5" fmla="*/ 0 h 173"/>
                <a:gd name="T6" fmla="*/ 175 w 188"/>
                <a:gd name="T7" fmla="*/ 4 h 173"/>
                <a:gd name="T8" fmla="*/ 181 w 188"/>
                <a:gd name="T9" fmla="*/ 7 h 173"/>
                <a:gd name="T10" fmla="*/ 184 w 188"/>
                <a:gd name="T11" fmla="*/ 14 h 173"/>
                <a:gd name="T12" fmla="*/ 188 w 188"/>
                <a:gd name="T13" fmla="*/ 20 h 173"/>
                <a:gd name="T14" fmla="*/ 188 w 188"/>
                <a:gd name="T15" fmla="*/ 27 h 173"/>
                <a:gd name="T16" fmla="*/ 188 w 188"/>
                <a:gd name="T17" fmla="*/ 147 h 173"/>
                <a:gd name="T18" fmla="*/ 188 w 188"/>
                <a:gd name="T19" fmla="*/ 154 h 173"/>
                <a:gd name="T20" fmla="*/ 184 w 188"/>
                <a:gd name="T21" fmla="*/ 161 h 173"/>
                <a:gd name="T22" fmla="*/ 181 w 188"/>
                <a:gd name="T23" fmla="*/ 166 h 173"/>
                <a:gd name="T24" fmla="*/ 175 w 188"/>
                <a:gd name="T25" fmla="*/ 170 h 173"/>
                <a:gd name="T26" fmla="*/ 168 w 188"/>
                <a:gd name="T27" fmla="*/ 173 h 173"/>
                <a:gd name="T28" fmla="*/ 161 w 188"/>
                <a:gd name="T29" fmla="*/ 173 h 173"/>
                <a:gd name="T30" fmla="*/ 27 w 188"/>
                <a:gd name="T31" fmla="*/ 173 h 173"/>
                <a:gd name="T32" fmla="*/ 20 w 188"/>
                <a:gd name="T33" fmla="*/ 173 h 173"/>
                <a:gd name="T34" fmla="*/ 14 w 188"/>
                <a:gd name="T35" fmla="*/ 170 h 173"/>
                <a:gd name="T36" fmla="*/ 7 w 188"/>
                <a:gd name="T37" fmla="*/ 166 h 173"/>
                <a:gd name="T38" fmla="*/ 4 w 188"/>
                <a:gd name="T39" fmla="*/ 161 h 173"/>
                <a:gd name="T40" fmla="*/ 0 w 188"/>
                <a:gd name="T41" fmla="*/ 154 h 173"/>
                <a:gd name="T42" fmla="*/ 0 w 188"/>
                <a:gd name="T43" fmla="*/ 147 h 173"/>
                <a:gd name="T44" fmla="*/ 0 w 188"/>
                <a:gd name="T45" fmla="*/ 27 h 173"/>
                <a:gd name="T46" fmla="*/ 0 w 188"/>
                <a:gd name="T47" fmla="*/ 20 h 173"/>
                <a:gd name="T48" fmla="*/ 4 w 188"/>
                <a:gd name="T49" fmla="*/ 14 h 173"/>
                <a:gd name="T50" fmla="*/ 7 w 188"/>
                <a:gd name="T51" fmla="*/ 7 h 173"/>
                <a:gd name="T52" fmla="*/ 14 w 188"/>
                <a:gd name="T53" fmla="*/ 4 h 173"/>
                <a:gd name="T54" fmla="*/ 20 w 188"/>
                <a:gd name="T55" fmla="*/ 0 h 173"/>
                <a:gd name="T56" fmla="*/ 27 w 188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8" h="173">
                  <a:moveTo>
                    <a:pt x="27" y="0"/>
                  </a:moveTo>
                  <a:lnTo>
                    <a:pt x="161" y="0"/>
                  </a:lnTo>
                  <a:lnTo>
                    <a:pt x="168" y="0"/>
                  </a:lnTo>
                  <a:lnTo>
                    <a:pt x="175" y="4"/>
                  </a:lnTo>
                  <a:lnTo>
                    <a:pt x="181" y="7"/>
                  </a:lnTo>
                  <a:lnTo>
                    <a:pt x="184" y="14"/>
                  </a:lnTo>
                  <a:lnTo>
                    <a:pt x="188" y="20"/>
                  </a:lnTo>
                  <a:lnTo>
                    <a:pt x="188" y="27"/>
                  </a:lnTo>
                  <a:lnTo>
                    <a:pt x="188" y="147"/>
                  </a:lnTo>
                  <a:lnTo>
                    <a:pt x="188" y="154"/>
                  </a:lnTo>
                  <a:lnTo>
                    <a:pt x="184" y="161"/>
                  </a:lnTo>
                  <a:lnTo>
                    <a:pt x="181" y="166"/>
                  </a:lnTo>
                  <a:lnTo>
                    <a:pt x="175" y="170"/>
                  </a:lnTo>
                  <a:lnTo>
                    <a:pt x="168" y="173"/>
                  </a:lnTo>
                  <a:lnTo>
                    <a:pt x="161" y="173"/>
                  </a:lnTo>
                  <a:lnTo>
                    <a:pt x="27" y="173"/>
                  </a:lnTo>
                  <a:lnTo>
                    <a:pt x="20" y="173"/>
                  </a:lnTo>
                  <a:lnTo>
                    <a:pt x="14" y="170"/>
                  </a:lnTo>
                  <a:lnTo>
                    <a:pt x="7" y="166"/>
                  </a:lnTo>
                  <a:lnTo>
                    <a:pt x="4" y="161"/>
                  </a:lnTo>
                  <a:lnTo>
                    <a:pt x="0" y="154"/>
                  </a:lnTo>
                  <a:lnTo>
                    <a:pt x="0" y="147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4" y="14"/>
                  </a:lnTo>
                  <a:lnTo>
                    <a:pt x="7" y="7"/>
                  </a:lnTo>
                  <a:lnTo>
                    <a:pt x="14" y="4"/>
                  </a:lnTo>
                  <a:lnTo>
                    <a:pt x="20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0" name="Freeform 41"/>
            <p:cNvSpPr>
              <a:spLocks/>
            </p:cNvSpPr>
            <p:nvPr/>
          </p:nvSpPr>
          <p:spPr bwMode="auto">
            <a:xfrm>
              <a:off x="4934370" y="3813676"/>
              <a:ext cx="247698" cy="226729"/>
            </a:xfrm>
            <a:custGeom>
              <a:avLst/>
              <a:gdLst>
                <a:gd name="T0" fmla="*/ 26 w 189"/>
                <a:gd name="T1" fmla="*/ 0 h 173"/>
                <a:gd name="T2" fmla="*/ 161 w 189"/>
                <a:gd name="T3" fmla="*/ 0 h 173"/>
                <a:gd name="T4" fmla="*/ 168 w 189"/>
                <a:gd name="T5" fmla="*/ 0 h 173"/>
                <a:gd name="T6" fmla="*/ 175 w 189"/>
                <a:gd name="T7" fmla="*/ 4 h 173"/>
                <a:gd name="T8" fmla="*/ 180 w 189"/>
                <a:gd name="T9" fmla="*/ 7 h 173"/>
                <a:gd name="T10" fmla="*/ 184 w 189"/>
                <a:gd name="T11" fmla="*/ 14 h 173"/>
                <a:gd name="T12" fmla="*/ 187 w 189"/>
                <a:gd name="T13" fmla="*/ 20 h 173"/>
                <a:gd name="T14" fmla="*/ 189 w 189"/>
                <a:gd name="T15" fmla="*/ 27 h 173"/>
                <a:gd name="T16" fmla="*/ 189 w 189"/>
                <a:gd name="T17" fmla="*/ 147 h 173"/>
                <a:gd name="T18" fmla="*/ 187 w 189"/>
                <a:gd name="T19" fmla="*/ 154 h 173"/>
                <a:gd name="T20" fmla="*/ 184 w 189"/>
                <a:gd name="T21" fmla="*/ 161 h 173"/>
                <a:gd name="T22" fmla="*/ 180 w 189"/>
                <a:gd name="T23" fmla="*/ 166 h 173"/>
                <a:gd name="T24" fmla="*/ 175 w 189"/>
                <a:gd name="T25" fmla="*/ 170 h 173"/>
                <a:gd name="T26" fmla="*/ 168 w 189"/>
                <a:gd name="T27" fmla="*/ 173 h 173"/>
                <a:gd name="T28" fmla="*/ 161 w 189"/>
                <a:gd name="T29" fmla="*/ 173 h 173"/>
                <a:gd name="T30" fmla="*/ 26 w 189"/>
                <a:gd name="T31" fmla="*/ 173 h 173"/>
                <a:gd name="T32" fmla="*/ 19 w 189"/>
                <a:gd name="T33" fmla="*/ 173 h 173"/>
                <a:gd name="T34" fmla="*/ 14 w 189"/>
                <a:gd name="T35" fmla="*/ 170 h 173"/>
                <a:gd name="T36" fmla="*/ 9 w 189"/>
                <a:gd name="T37" fmla="*/ 166 h 173"/>
                <a:gd name="T38" fmla="*/ 3 w 189"/>
                <a:gd name="T39" fmla="*/ 161 h 173"/>
                <a:gd name="T40" fmla="*/ 2 w 189"/>
                <a:gd name="T41" fmla="*/ 154 h 173"/>
                <a:gd name="T42" fmla="*/ 0 w 189"/>
                <a:gd name="T43" fmla="*/ 147 h 173"/>
                <a:gd name="T44" fmla="*/ 0 w 189"/>
                <a:gd name="T45" fmla="*/ 27 h 173"/>
                <a:gd name="T46" fmla="*/ 2 w 189"/>
                <a:gd name="T47" fmla="*/ 20 h 173"/>
                <a:gd name="T48" fmla="*/ 3 w 189"/>
                <a:gd name="T49" fmla="*/ 14 h 173"/>
                <a:gd name="T50" fmla="*/ 9 w 189"/>
                <a:gd name="T51" fmla="*/ 7 h 173"/>
                <a:gd name="T52" fmla="*/ 14 w 189"/>
                <a:gd name="T53" fmla="*/ 4 h 173"/>
                <a:gd name="T54" fmla="*/ 19 w 189"/>
                <a:gd name="T55" fmla="*/ 0 h 173"/>
                <a:gd name="T56" fmla="*/ 26 w 18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3">
                  <a:moveTo>
                    <a:pt x="26" y="0"/>
                  </a:moveTo>
                  <a:lnTo>
                    <a:pt x="161" y="0"/>
                  </a:lnTo>
                  <a:lnTo>
                    <a:pt x="168" y="0"/>
                  </a:lnTo>
                  <a:lnTo>
                    <a:pt x="175" y="4"/>
                  </a:lnTo>
                  <a:lnTo>
                    <a:pt x="180" y="7"/>
                  </a:lnTo>
                  <a:lnTo>
                    <a:pt x="184" y="14"/>
                  </a:lnTo>
                  <a:lnTo>
                    <a:pt x="187" y="20"/>
                  </a:lnTo>
                  <a:lnTo>
                    <a:pt x="189" y="27"/>
                  </a:lnTo>
                  <a:lnTo>
                    <a:pt x="189" y="147"/>
                  </a:lnTo>
                  <a:lnTo>
                    <a:pt x="187" y="154"/>
                  </a:lnTo>
                  <a:lnTo>
                    <a:pt x="184" y="161"/>
                  </a:lnTo>
                  <a:lnTo>
                    <a:pt x="180" y="166"/>
                  </a:lnTo>
                  <a:lnTo>
                    <a:pt x="175" y="170"/>
                  </a:lnTo>
                  <a:lnTo>
                    <a:pt x="168" y="173"/>
                  </a:lnTo>
                  <a:lnTo>
                    <a:pt x="161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4" y="170"/>
                  </a:lnTo>
                  <a:lnTo>
                    <a:pt x="9" y="166"/>
                  </a:lnTo>
                  <a:lnTo>
                    <a:pt x="3" y="161"/>
                  </a:lnTo>
                  <a:lnTo>
                    <a:pt x="2" y="154"/>
                  </a:lnTo>
                  <a:lnTo>
                    <a:pt x="0" y="147"/>
                  </a:lnTo>
                  <a:lnTo>
                    <a:pt x="0" y="27"/>
                  </a:lnTo>
                  <a:lnTo>
                    <a:pt x="2" y="20"/>
                  </a:lnTo>
                  <a:lnTo>
                    <a:pt x="3" y="14"/>
                  </a:lnTo>
                  <a:lnTo>
                    <a:pt x="9" y="7"/>
                  </a:lnTo>
                  <a:lnTo>
                    <a:pt x="14" y="4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1" name="Freeform 42"/>
            <p:cNvSpPr>
              <a:spLocks/>
            </p:cNvSpPr>
            <p:nvPr/>
          </p:nvSpPr>
          <p:spPr bwMode="auto">
            <a:xfrm>
              <a:off x="5213522" y="3813676"/>
              <a:ext cx="249008" cy="226729"/>
            </a:xfrm>
            <a:custGeom>
              <a:avLst/>
              <a:gdLst>
                <a:gd name="T0" fmla="*/ 27 w 190"/>
                <a:gd name="T1" fmla="*/ 0 h 173"/>
                <a:gd name="T2" fmla="*/ 162 w 190"/>
                <a:gd name="T3" fmla="*/ 0 h 173"/>
                <a:gd name="T4" fmla="*/ 169 w 190"/>
                <a:gd name="T5" fmla="*/ 0 h 173"/>
                <a:gd name="T6" fmla="*/ 176 w 190"/>
                <a:gd name="T7" fmla="*/ 4 h 173"/>
                <a:gd name="T8" fmla="*/ 181 w 190"/>
                <a:gd name="T9" fmla="*/ 7 h 173"/>
                <a:gd name="T10" fmla="*/ 186 w 190"/>
                <a:gd name="T11" fmla="*/ 14 h 173"/>
                <a:gd name="T12" fmla="*/ 188 w 190"/>
                <a:gd name="T13" fmla="*/ 20 h 173"/>
                <a:gd name="T14" fmla="*/ 190 w 190"/>
                <a:gd name="T15" fmla="*/ 27 h 173"/>
                <a:gd name="T16" fmla="*/ 190 w 190"/>
                <a:gd name="T17" fmla="*/ 147 h 173"/>
                <a:gd name="T18" fmla="*/ 188 w 190"/>
                <a:gd name="T19" fmla="*/ 154 h 173"/>
                <a:gd name="T20" fmla="*/ 186 w 190"/>
                <a:gd name="T21" fmla="*/ 161 h 173"/>
                <a:gd name="T22" fmla="*/ 181 w 190"/>
                <a:gd name="T23" fmla="*/ 166 h 173"/>
                <a:gd name="T24" fmla="*/ 176 w 190"/>
                <a:gd name="T25" fmla="*/ 170 h 173"/>
                <a:gd name="T26" fmla="*/ 169 w 190"/>
                <a:gd name="T27" fmla="*/ 173 h 173"/>
                <a:gd name="T28" fmla="*/ 162 w 190"/>
                <a:gd name="T29" fmla="*/ 173 h 173"/>
                <a:gd name="T30" fmla="*/ 27 w 190"/>
                <a:gd name="T31" fmla="*/ 173 h 173"/>
                <a:gd name="T32" fmla="*/ 20 w 190"/>
                <a:gd name="T33" fmla="*/ 173 h 173"/>
                <a:gd name="T34" fmla="*/ 14 w 190"/>
                <a:gd name="T35" fmla="*/ 170 h 173"/>
                <a:gd name="T36" fmla="*/ 9 w 190"/>
                <a:gd name="T37" fmla="*/ 166 h 173"/>
                <a:gd name="T38" fmla="*/ 4 w 190"/>
                <a:gd name="T39" fmla="*/ 161 h 173"/>
                <a:gd name="T40" fmla="*/ 2 w 190"/>
                <a:gd name="T41" fmla="*/ 154 h 173"/>
                <a:gd name="T42" fmla="*/ 0 w 190"/>
                <a:gd name="T43" fmla="*/ 147 h 173"/>
                <a:gd name="T44" fmla="*/ 0 w 190"/>
                <a:gd name="T45" fmla="*/ 27 h 173"/>
                <a:gd name="T46" fmla="*/ 2 w 190"/>
                <a:gd name="T47" fmla="*/ 20 h 173"/>
                <a:gd name="T48" fmla="*/ 4 w 190"/>
                <a:gd name="T49" fmla="*/ 14 h 173"/>
                <a:gd name="T50" fmla="*/ 9 w 190"/>
                <a:gd name="T51" fmla="*/ 7 h 173"/>
                <a:gd name="T52" fmla="*/ 14 w 190"/>
                <a:gd name="T53" fmla="*/ 4 h 173"/>
                <a:gd name="T54" fmla="*/ 20 w 190"/>
                <a:gd name="T55" fmla="*/ 0 h 173"/>
                <a:gd name="T56" fmla="*/ 27 w 190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0" h="173">
                  <a:moveTo>
                    <a:pt x="27" y="0"/>
                  </a:moveTo>
                  <a:lnTo>
                    <a:pt x="162" y="0"/>
                  </a:lnTo>
                  <a:lnTo>
                    <a:pt x="169" y="0"/>
                  </a:lnTo>
                  <a:lnTo>
                    <a:pt x="176" y="4"/>
                  </a:lnTo>
                  <a:lnTo>
                    <a:pt x="181" y="7"/>
                  </a:lnTo>
                  <a:lnTo>
                    <a:pt x="186" y="14"/>
                  </a:lnTo>
                  <a:lnTo>
                    <a:pt x="188" y="20"/>
                  </a:lnTo>
                  <a:lnTo>
                    <a:pt x="190" y="27"/>
                  </a:lnTo>
                  <a:lnTo>
                    <a:pt x="190" y="147"/>
                  </a:lnTo>
                  <a:lnTo>
                    <a:pt x="188" y="154"/>
                  </a:lnTo>
                  <a:lnTo>
                    <a:pt x="186" y="161"/>
                  </a:lnTo>
                  <a:lnTo>
                    <a:pt x="181" y="166"/>
                  </a:lnTo>
                  <a:lnTo>
                    <a:pt x="176" y="170"/>
                  </a:lnTo>
                  <a:lnTo>
                    <a:pt x="169" y="173"/>
                  </a:lnTo>
                  <a:lnTo>
                    <a:pt x="162" y="173"/>
                  </a:lnTo>
                  <a:lnTo>
                    <a:pt x="27" y="173"/>
                  </a:lnTo>
                  <a:lnTo>
                    <a:pt x="20" y="173"/>
                  </a:lnTo>
                  <a:lnTo>
                    <a:pt x="14" y="170"/>
                  </a:lnTo>
                  <a:lnTo>
                    <a:pt x="9" y="166"/>
                  </a:lnTo>
                  <a:lnTo>
                    <a:pt x="4" y="161"/>
                  </a:lnTo>
                  <a:lnTo>
                    <a:pt x="2" y="154"/>
                  </a:lnTo>
                  <a:lnTo>
                    <a:pt x="0" y="147"/>
                  </a:lnTo>
                  <a:lnTo>
                    <a:pt x="0" y="27"/>
                  </a:lnTo>
                  <a:lnTo>
                    <a:pt x="2" y="20"/>
                  </a:lnTo>
                  <a:lnTo>
                    <a:pt x="4" y="14"/>
                  </a:lnTo>
                  <a:lnTo>
                    <a:pt x="9" y="7"/>
                  </a:lnTo>
                  <a:lnTo>
                    <a:pt x="14" y="4"/>
                  </a:lnTo>
                  <a:lnTo>
                    <a:pt x="20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2" name="Freeform 43"/>
            <p:cNvSpPr>
              <a:spLocks/>
            </p:cNvSpPr>
            <p:nvPr/>
          </p:nvSpPr>
          <p:spPr bwMode="auto">
            <a:xfrm>
              <a:off x="5493984" y="3813676"/>
              <a:ext cx="247698" cy="226729"/>
            </a:xfrm>
            <a:custGeom>
              <a:avLst/>
              <a:gdLst>
                <a:gd name="T0" fmla="*/ 28 w 189"/>
                <a:gd name="T1" fmla="*/ 0 h 173"/>
                <a:gd name="T2" fmla="*/ 163 w 189"/>
                <a:gd name="T3" fmla="*/ 0 h 173"/>
                <a:gd name="T4" fmla="*/ 170 w 189"/>
                <a:gd name="T5" fmla="*/ 0 h 173"/>
                <a:gd name="T6" fmla="*/ 175 w 189"/>
                <a:gd name="T7" fmla="*/ 4 h 173"/>
                <a:gd name="T8" fmla="*/ 180 w 189"/>
                <a:gd name="T9" fmla="*/ 7 h 173"/>
                <a:gd name="T10" fmla="*/ 186 w 189"/>
                <a:gd name="T11" fmla="*/ 14 h 173"/>
                <a:gd name="T12" fmla="*/ 187 w 189"/>
                <a:gd name="T13" fmla="*/ 20 h 173"/>
                <a:gd name="T14" fmla="*/ 189 w 189"/>
                <a:gd name="T15" fmla="*/ 27 h 173"/>
                <a:gd name="T16" fmla="*/ 189 w 189"/>
                <a:gd name="T17" fmla="*/ 147 h 173"/>
                <a:gd name="T18" fmla="*/ 187 w 189"/>
                <a:gd name="T19" fmla="*/ 154 h 173"/>
                <a:gd name="T20" fmla="*/ 186 w 189"/>
                <a:gd name="T21" fmla="*/ 161 h 173"/>
                <a:gd name="T22" fmla="*/ 180 w 189"/>
                <a:gd name="T23" fmla="*/ 166 h 173"/>
                <a:gd name="T24" fmla="*/ 175 w 189"/>
                <a:gd name="T25" fmla="*/ 170 h 173"/>
                <a:gd name="T26" fmla="*/ 170 w 189"/>
                <a:gd name="T27" fmla="*/ 173 h 173"/>
                <a:gd name="T28" fmla="*/ 163 w 189"/>
                <a:gd name="T29" fmla="*/ 173 h 173"/>
                <a:gd name="T30" fmla="*/ 28 w 189"/>
                <a:gd name="T31" fmla="*/ 173 h 173"/>
                <a:gd name="T32" fmla="*/ 21 w 189"/>
                <a:gd name="T33" fmla="*/ 173 h 173"/>
                <a:gd name="T34" fmla="*/ 14 w 189"/>
                <a:gd name="T35" fmla="*/ 170 h 173"/>
                <a:gd name="T36" fmla="*/ 9 w 189"/>
                <a:gd name="T37" fmla="*/ 166 h 173"/>
                <a:gd name="T38" fmla="*/ 4 w 189"/>
                <a:gd name="T39" fmla="*/ 161 h 173"/>
                <a:gd name="T40" fmla="*/ 2 w 189"/>
                <a:gd name="T41" fmla="*/ 154 h 173"/>
                <a:gd name="T42" fmla="*/ 0 w 189"/>
                <a:gd name="T43" fmla="*/ 147 h 173"/>
                <a:gd name="T44" fmla="*/ 0 w 189"/>
                <a:gd name="T45" fmla="*/ 27 h 173"/>
                <a:gd name="T46" fmla="*/ 2 w 189"/>
                <a:gd name="T47" fmla="*/ 20 h 173"/>
                <a:gd name="T48" fmla="*/ 4 w 189"/>
                <a:gd name="T49" fmla="*/ 14 h 173"/>
                <a:gd name="T50" fmla="*/ 9 w 189"/>
                <a:gd name="T51" fmla="*/ 7 h 173"/>
                <a:gd name="T52" fmla="*/ 14 w 189"/>
                <a:gd name="T53" fmla="*/ 4 h 173"/>
                <a:gd name="T54" fmla="*/ 21 w 189"/>
                <a:gd name="T55" fmla="*/ 0 h 173"/>
                <a:gd name="T56" fmla="*/ 28 w 18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3">
                  <a:moveTo>
                    <a:pt x="28" y="0"/>
                  </a:moveTo>
                  <a:lnTo>
                    <a:pt x="163" y="0"/>
                  </a:lnTo>
                  <a:lnTo>
                    <a:pt x="170" y="0"/>
                  </a:lnTo>
                  <a:lnTo>
                    <a:pt x="175" y="4"/>
                  </a:lnTo>
                  <a:lnTo>
                    <a:pt x="180" y="7"/>
                  </a:lnTo>
                  <a:lnTo>
                    <a:pt x="186" y="14"/>
                  </a:lnTo>
                  <a:lnTo>
                    <a:pt x="187" y="20"/>
                  </a:lnTo>
                  <a:lnTo>
                    <a:pt x="189" y="27"/>
                  </a:lnTo>
                  <a:lnTo>
                    <a:pt x="189" y="147"/>
                  </a:lnTo>
                  <a:lnTo>
                    <a:pt x="187" y="154"/>
                  </a:lnTo>
                  <a:lnTo>
                    <a:pt x="186" y="161"/>
                  </a:lnTo>
                  <a:lnTo>
                    <a:pt x="180" y="166"/>
                  </a:lnTo>
                  <a:lnTo>
                    <a:pt x="175" y="170"/>
                  </a:lnTo>
                  <a:lnTo>
                    <a:pt x="170" y="173"/>
                  </a:lnTo>
                  <a:lnTo>
                    <a:pt x="163" y="173"/>
                  </a:lnTo>
                  <a:lnTo>
                    <a:pt x="28" y="173"/>
                  </a:lnTo>
                  <a:lnTo>
                    <a:pt x="21" y="173"/>
                  </a:lnTo>
                  <a:lnTo>
                    <a:pt x="14" y="170"/>
                  </a:lnTo>
                  <a:lnTo>
                    <a:pt x="9" y="166"/>
                  </a:lnTo>
                  <a:lnTo>
                    <a:pt x="4" y="161"/>
                  </a:lnTo>
                  <a:lnTo>
                    <a:pt x="2" y="154"/>
                  </a:lnTo>
                  <a:lnTo>
                    <a:pt x="0" y="147"/>
                  </a:lnTo>
                  <a:lnTo>
                    <a:pt x="0" y="27"/>
                  </a:lnTo>
                  <a:lnTo>
                    <a:pt x="2" y="20"/>
                  </a:lnTo>
                  <a:lnTo>
                    <a:pt x="4" y="14"/>
                  </a:lnTo>
                  <a:lnTo>
                    <a:pt x="9" y="7"/>
                  </a:lnTo>
                  <a:lnTo>
                    <a:pt x="14" y="4"/>
                  </a:lnTo>
                  <a:lnTo>
                    <a:pt x="21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3" name="Freeform 44"/>
            <p:cNvSpPr>
              <a:spLocks/>
            </p:cNvSpPr>
            <p:nvPr/>
          </p:nvSpPr>
          <p:spPr bwMode="auto">
            <a:xfrm>
              <a:off x="5774446" y="3813676"/>
              <a:ext cx="247698" cy="226729"/>
            </a:xfrm>
            <a:custGeom>
              <a:avLst/>
              <a:gdLst>
                <a:gd name="T0" fmla="*/ 28 w 189"/>
                <a:gd name="T1" fmla="*/ 0 h 173"/>
                <a:gd name="T2" fmla="*/ 162 w 189"/>
                <a:gd name="T3" fmla="*/ 0 h 173"/>
                <a:gd name="T4" fmla="*/ 169 w 189"/>
                <a:gd name="T5" fmla="*/ 0 h 173"/>
                <a:gd name="T6" fmla="*/ 175 w 189"/>
                <a:gd name="T7" fmla="*/ 4 h 173"/>
                <a:gd name="T8" fmla="*/ 182 w 189"/>
                <a:gd name="T9" fmla="*/ 7 h 173"/>
                <a:gd name="T10" fmla="*/ 185 w 189"/>
                <a:gd name="T11" fmla="*/ 14 h 173"/>
                <a:gd name="T12" fmla="*/ 187 w 189"/>
                <a:gd name="T13" fmla="*/ 20 h 173"/>
                <a:gd name="T14" fmla="*/ 189 w 189"/>
                <a:gd name="T15" fmla="*/ 27 h 173"/>
                <a:gd name="T16" fmla="*/ 189 w 189"/>
                <a:gd name="T17" fmla="*/ 147 h 173"/>
                <a:gd name="T18" fmla="*/ 187 w 189"/>
                <a:gd name="T19" fmla="*/ 154 h 173"/>
                <a:gd name="T20" fmla="*/ 185 w 189"/>
                <a:gd name="T21" fmla="*/ 161 h 173"/>
                <a:gd name="T22" fmla="*/ 182 w 189"/>
                <a:gd name="T23" fmla="*/ 166 h 173"/>
                <a:gd name="T24" fmla="*/ 175 w 189"/>
                <a:gd name="T25" fmla="*/ 170 h 173"/>
                <a:gd name="T26" fmla="*/ 169 w 189"/>
                <a:gd name="T27" fmla="*/ 173 h 173"/>
                <a:gd name="T28" fmla="*/ 162 w 189"/>
                <a:gd name="T29" fmla="*/ 173 h 173"/>
                <a:gd name="T30" fmla="*/ 28 w 189"/>
                <a:gd name="T31" fmla="*/ 173 h 173"/>
                <a:gd name="T32" fmla="*/ 21 w 189"/>
                <a:gd name="T33" fmla="*/ 173 h 173"/>
                <a:gd name="T34" fmla="*/ 14 w 189"/>
                <a:gd name="T35" fmla="*/ 170 h 173"/>
                <a:gd name="T36" fmla="*/ 8 w 189"/>
                <a:gd name="T37" fmla="*/ 166 h 173"/>
                <a:gd name="T38" fmla="*/ 5 w 189"/>
                <a:gd name="T39" fmla="*/ 161 h 173"/>
                <a:gd name="T40" fmla="*/ 1 w 189"/>
                <a:gd name="T41" fmla="*/ 154 h 173"/>
                <a:gd name="T42" fmla="*/ 0 w 189"/>
                <a:gd name="T43" fmla="*/ 147 h 173"/>
                <a:gd name="T44" fmla="*/ 0 w 189"/>
                <a:gd name="T45" fmla="*/ 27 h 173"/>
                <a:gd name="T46" fmla="*/ 1 w 189"/>
                <a:gd name="T47" fmla="*/ 20 h 173"/>
                <a:gd name="T48" fmla="*/ 5 w 189"/>
                <a:gd name="T49" fmla="*/ 14 h 173"/>
                <a:gd name="T50" fmla="*/ 8 w 189"/>
                <a:gd name="T51" fmla="*/ 7 h 173"/>
                <a:gd name="T52" fmla="*/ 14 w 189"/>
                <a:gd name="T53" fmla="*/ 4 h 173"/>
                <a:gd name="T54" fmla="*/ 21 w 189"/>
                <a:gd name="T55" fmla="*/ 0 h 173"/>
                <a:gd name="T56" fmla="*/ 28 w 18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3">
                  <a:moveTo>
                    <a:pt x="28" y="0"/>
                  </a:moveTo>
                  <a:lnTo>
                    <a:pt x="162" y="0"/>
                  </a:lnTo>
                  <a:lnTo>
                    <a:pt x="169" y="0"/>
                  </a:lnTo>
                  <a:lnTo>
                    <a:pt x="175" y="4"/>
                  </a:lnTo>
                  <a:lnTo>
                    <a:pt x="182" y="7"/>
                  </a:lnTo>
                  <a:lnTo>
                    <a:pt x="185" y="14"/>
                  </a:lnTo>
                  <a:lnTo>
                    <a:pt x="187" y="20"/>
                  </a:lnTo>
                  <a:lnTo>
                    <a:pt x="189" y="27"/>
                  </a:lnTo>
                  <a:lnTo>
                    <a:pt x="189" y="147"/>
                  </a:lnTo>
                  <a:lnTo>
                    <a:pt x="187" y="154"/>
                  </a:lnTo>
                  <a:lnTo>
                    <a:pt x="185" y="161"/>
                  </a:lnTo>
                  <a:lnTo>
                    <a:pt x="182" y="166"/>
                  </a:lnTo>
                  <a:lnTo>
                    <a:pt x="175" y="170"/>
                  </a:lnTo>
                  <a:lnTo>
                    <a:pt x="169" y="173"/>
                  </a:lnTo>
                  <a:lnTo>
                    <a:pt x="162" y="173"/>
                  </a:lnTo>
                  <a:lnTo>
                    <a:pt x="28" y="173"/>
                  </a:lnTo>
                  <a:lnTo>
                    <a:pt x="21" y="173"/>
                  </a:lnTo>
                  <a:lnTo>
                    <a:pt x="14" y="170"/>
                  </a:lnTo>
                  <a:lnTo>
                    <a:pt x="8" y="166"/>
                  </a:lnTo>
                  <a:lnTo>
                    <a:pt x="5" y="161"/>
                  </a:lnTo>
                  <a:lnTo>
                    <a:pt x="1" y="154"/>
                  </a:lnTo>
                  <a:lnTo>
                    <a:pt x="0" y="147"/>
                  </a:lnTo>
                  <a:lnTo>
                    <a:pt x="0" y="27"/>
                  </a:lnTo>
                  <a:lnTo>
                    <a:pt x="1" y="20"/>
                  </a:lnTo>
                  <a:lnTo>
                    <a:pt x="5" y="14"/>
                  </a:lnTo>
                  <a:lnTo>
                    <a:pt x="8" y="7"/>
                  </a:lnTo>
                  <a:lnTo>
                    <a:pt x="14" y="4"/>
                  </a:lnTo>
                  <a:lnTo>
                    <a:pt x="21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4" name="Freeform 45"/>
            <p:cNvSpPr>
              <a:spLocks/>
            </p:cNvSpPr>
            <p:nvPr/>
          </p:nvSpPr>
          <p:spPr bwMode="auto">
            <a:xfrm>
              <a:off x="6056218" y="3813676"/>
              <a:ext cx="245077" cy="226729"/>
            </a:xfrm>
            <a:custGeom>
              <a:avLst/>
              <a:gdLst>
                <a:gd name="T0" fmla="*/ 26 w 187"/>
                <a:gd name="T1" fmla="*/ 0 h 173"/>
                <a:gd name="T2" fmla="*/ 161 w 187"/>
                <a:gd name="T3" fmla="*/ 0 h 173"/>
                <a:gd name="T4" fmla="*/ 168 w 187"/>
                <a:gd name="T5" fmla="*/ 0 h 173"/>
                <a:gd name="T6" fmla="*/ 175 w 187"/>
                <a:gd name="T7" fmla="*/ 4 h 173"/>
                <a:gd name="T8" fmla="*/ 180 w 187"/>
                <a:gd name="T9" fmla="*/ 7 h 173"/>
                <a:gd name="T10" fmla="*/ 184 w 187"/>
                <a:gd name="T11" fmla="*/ 14 h 173"/>
                <a:gd name="T12" fmla="*/ 187 w 187"/>
                <a:gd name="T13" fmla="*/ 20 h 173"/>
                <a:gd name="T14" fmla="*/ 187 w 187"/>
                <a:gd name="T15" fmla="*/ 27 h 173"/>
                <a:gd name="T16" fmla="*/ 187 w 187"/>
                <a:gd name="T17" fmla="*/ 147 h 173"/>
                <a:gd name="T18" fmla="*/ 187 w 187"/>
                <a:gd name="T19" fmla="*/ 154 h 173"/>
                <a:gd name="T20" fmla="*/ 184 w 187"/>
                <a:gd name="T21" fmla="*/ 161 h 173"/>
                <a:gd name="T22" fmla="*/ 180 w 187"/>
                <a:gd name="T23" fmla="*/ 166 h 173"/>
                <a:gd name="T24" fmla="*/ 175 w 187"/>
                <a:gd name="T25" fmla="*/ 170 h 173"/>
                <a:gd name="T26" fmla="*/ 168 w 187"/>
                <a:gd name="T27" fmla="*/ 173 h 173"/>
                <a:gd name="T28" fmla="*/ 161 w 187"/>
                <a:gd name="T29" fmla="*/ 173 h 173"/>
                <a:gd name="T30" fmla="*/ 26 w 187"/>
                <a:gd name="T31" fmla="*/ 173 h 173"/>
                <a:gd name="T32" fmla="*/ 19 w 187"/>
                <a:gd name="T33" fmla="*/ 173 h 173"/>
                <a:gd name="T34" fmla="*/ 12 w 187"/>
                <a:gd name="T35" fmla="*/ 170 h 173"/>
                <a:gd name="T36" fmla="*/ 7 w 187"/>
                <a:gd name="T37" fmla="*/ 166 h 173"/>
                <a:gd name="T38" fmla="*/ 3 w 187"/>
                <a:gd name="T39" fmla="*/ 161 h 173"/>
                <a:gd name="T40" fmla="*/ 0 w 187"/>
                <a:gd name="T41" fmla="*/ 154 h 173"/>
                <a:gd name="T42" fmla="*/ 0 w 187"/>
                <a:gd name="T43" fmla="*/ 147 h 173"/>
                <a:gd name="T44" fmla="*/ 0 w 187"/>
                <a:gd name="T45" fmla="*/ 27 h 173"/>
                <a:gd name="T46" fmla="*/ 0 w 187"/>
                <a:gd name="T47" fmla="*/ 20 h 173"/>
                <a:gd name="T48" fmla="*/ 3 w 187"/>
                <a:gd name="T49" fmla="*/ 14 h 173"/>
                <a:gd name="T50" fmla="*/ 7 w 187"/>
                <a:gd name="T51" fmla="*/ 7 h 173"/>
                <a:gd name="T52" fmla="*/ 12 w 187"/>
                <a:gd name="T53" fmla="*/ 4 h 173"/>
                <a:gd name="T54" fmla="*/ 19 w 187"/>
                <a:gd name="T55" fmla="*/ 0 h 173"/>
                <a:gd name="T56" fmla="*/ 26 w 187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7" h="173">
                  <a:moveTo>
                    <a:pt x="26" y="0"/>
                  </a:moveTo>
                  <a:lnTo>
                    <a:pt x="161" y="0"/>
                  </a:lnTo>
                  <a:lnTo>
                    <a:pt x="168" y="0"/>
                  </a:lnTo>
                  <a:lnTo>
                    <a:pt x="175" y="4"/>
                  </a:lnTo>
                  <a:lnTo>
                    <a:pt x="180" y="7"/>
                  </a:lnTo>
                  <a:lnTo>
                    <a:pt x="184" y="14"/>
                  </a:lnTo>
                  <a:lnTo>
                    <a:pt x="187" y="20"/>
                  </a:lnTo>
                  <a:lnTo>
                    <a:pt x="187" y="27"/>
                  </a:lnTo>
                  <a:lnTo>
                    <a:pt x="187" y="147"/>
                  </a:lnTo>
                  <a:lnTo>
                    <a:pt x="187" y="154"/>
                  </a:lnTo>
                  <a:lnTo>
                    <a:pt x="184" y="161"/>
                  </a:lnTo>
                  <a:lnTo>
                    <a:pt x="180" y="166"/>
                  </a:lnTo>
                  <a:lnTo>
                    <a:pt x="175" y="170"/>
                  </a:lnTo>
                  <a:lnTo>
                    <a:pt x="168" y="173"/>
                  </a:lnTo>
                  <a:lnTo>
                    <a:pt x="161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2" y="170"/>
                  </a:lnTo>
                  <a:lnTo>
                    <a:pt x="7" y="166"/>
                  </a:lnTo>
                  <a:lnTo>
                    <a:pt x="3" y="161"/>
                  </a:lnTo>
                  <a:lnTo>
                    <a:pt x="0" y="154"/>
                  </a:lnTo>
                  <a:lnTo>
                    <a:pt x="0" y="147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3" y="14"/>
                  </a:lnTo>
                  <a:lnTo>
                    <a:pt x="7" y="7"/>
                  </a:lnTo>
                  <a:lnTo>
                    <a:pt x="12" y="4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5" name="Freeform 46"/>
            <p:cNvSpPr>
              <a:spLocks/>
            </p:cNvSpPr>
            <p:nvPr/>
          </p:nvSpPr>
          <p:spPr bwMode="auto">
            <a:xfrm>
              <a:off x="6336680" y="3813676"/>
              <a:ext cx="245077" cy="226729"/>
            </a:xfrm>
            <a:custGeom>
              <a:avLst/>
              <a:gdLst>
                <a:gd name="T0" fmla="*/ 26 w 187"/>
                <a:gd name="T1" fmla="*/ 0 h 173"/>
                <a:gd name="T2" fmla="*/ 161 w 187"/>
                <a:gd name="T3" fmla="*/ 0 h 173"/>
                <a:gd name="T4" fmla="*/ 168 w 187"/>
                <a:gd name="T5" fmla="*/ 0 h 173"/>
                <a:gd name="T6" fmla="*/ 175 w 187"/>
                <a:gd name="T7" fmla="*/ 4 h 173"/>
                <a:gd name="T8" fmla="*/ 180 w 187"/>
                <a:gd name="T9" fmla="*/ 7 h 173"/>
                <a:gd name="T10" fmla="*/ 183 w 187"/>
                <a:gd name="T11" fmla="*/ 14 h 173"/>
                <a:gd name="T12" fmla="*/ 187 w 187"/>
                <a:gd name="T13" fmla="*/ 20 h 173"/>
                <a:gd name="T14" fmla="*/ 187 w 187"/>
                <a:gd name="T15" fmla="*/ 27 h 173"/>
                <a:gd name="T16" fmla="*/ 187 w 187"/>
                <a:gd name="T17" fmla="*/ 147 h 173"/>
                <a:gd name="T18" fmla="*/ 187 w 187"/>
                <a:gd name="T19" fmla="*/ 154 h 173"/>
                <a:gd name="T20" fmla="*/ 183 w 187"/>
                <a:gd name="T21" fmla="*/ 161 h 173"/>
                <a:gd name="T22" fmla="*/ 180 w 187"/>
                <a:gd name="T23" fmla="*/ 166 h 173"/>
                <a:gd name="T24" fmla="*/ 175 w 187"/>
                <a:gd name="T25" fmla="*/ 170 h 173"/>
                <a:gd name="T26" fmla="*/ 168 w 187"/>
                <a:gd name="T27" fmla="*/ 173 h 173"/>
                <a:gd name="T28" fmla="*/ 161 w 187"/>
                <a:gd name="T29" fmla="*/ 173 h 173"/>
                <a:gd name="T30" fmla="*/ 26 w 187"/>
                <a:gd name="T31" fmla="*/ 173 h 173"/>
                <a:gd name="T32" fmla="*/ 19 w 187"/>
                <a:gd name="T33" fmla="*/ 173 h 173"/>
                <a:gd name="T34" fmla="*/ 12 w 187"/>
                <a:gd name="T35" fmla="*/ 170 h 173"/>
                <a:gd name="T36" fmla="*/ 7 w 187"/>
                <a:gd name="T37" fmla="*/ 166 h 173"/>
                <a:gd name="T38" fmla="*/ 3 w 187"/>
                <a:gd name="T39" fmla="*/ 161 h 173"/>
                <a:gd name="T40" fmla="*/ 0 w 187"/>
                <a:gd name="T41" fmla="*/ 154 h 173"/>
                <a:gd name="T42" fmla="*/ 0 w 187"/>
                <a:gd name="T43" fmla="*/ 147 h 173"/>
                <a:gd name="T44" fmla="*/ 0 w 187"/>
                <a:gd name="T45" fmla="*/ 27 h 173"/>
                <a:gd name="T46" fmla="*/ 0 w 187"/>
                <a:gd name="T47" fmla="*/ 20 h 173"/>
                <a:gd name="T48" fmla="*/ 3 w 187"/>
                <a:gd name="T49" fmla="*/ 14 h 173"/>
                <a:gd name="T50" fmla="*/ 7 w 187"/>
                <a:gd name="T51" fmla="*/ 7 h 173"/>
                <a:gd name="T52" fmla="*/ 12 w 187"/>
                <a:gd name="T53" fmla="*/ 4 h 173"/>
                <a:gd name="T54" fmla="*/ 19 w 187"/>
                <a:gd name="T55" fmla="*/ 0 h 173"/>
                <a:gd name="T56" fmla="*/ 26 w 187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7" h="173">
                  <a:moveTo>
                    <a:pt x="26" y="0"/>
                  </a:moveTo>
                  <a:lnTo>
                    <a:pt x="161" y="0"/>
                  </a:lnTo>
                  <a:lnTo>
                    <a:pt x="168" y="0"/>
                  </a:lnTo>
                  <a:lnTo>
                    <a:pt x="175" y="4"/>
                  </a:lnTo>
                  <a:lnTo>
                    <a:pt x="180" y="7"/>
                  </a:lnTo>
                  <a:lnTo>
                    <a:pt x="183" y="14"/>
                  </a:lnTo>
                  <a:lnTo>
                    <a:pt x="187" y="20"/>
                  </a:lnTo>
                  <a:lnTo>
                    <a:pt x="187" y="27"/>
                  </a:lnTo>
                  <a:lnTo>
                    <a:pt x="187" y="147"/>
                  </a:lnTo>
                  <a:lnTo>
                    <a:pt x="187" y="154"/>
                  </a:lnTo>
                  <a:lnTo>
                    <a:pt x="183" y="161"/>
                  </a:lnTo>
                  <a:lnTo>
                    <a:pt x="180" y="166"/>
                  </a:lnTo>
                  <a:lnTo>
                    <a:pt x="175" y="170"/>
                  </a:lnTo>
                  <a:lnTo>
                    <a:pt x="168" y="173"/>
                  </a:lnTo>
                  <a:lnTo>
                    <a:pt x="161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2" y="170"/>
                  </a:lnTo>
                  <a:lnTo>
                    <a:pt x="7" y="166"/>
                  </a:lnTo>
                  <a:lnTo>
                    <a:pt x="3" y="161"/>
                  </a:lnTo>
                  <a:lnTo>
                    <a:pt x="0" y="154"/>
                  </a:lnTo>
                  <a:lnTo>
                    <a:pt x="0" y="147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3" y="14"/>
                  </a:lnTo>
                  <a:lnTo>
                    <a:pt x="7" y="7"/>
                  </a:lnTo>
                  <a:lnTo>
                    <a:pt x="12" y="4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6" name="Freeform 47"/>
            <p:cNvSpPr>
              <a:spLocks/>
            </p:cNvSpPr>
            <p:nvPr/>
          </p:nvSpPr>
          <p:spPr bwMode="auto">
            <a:xfrm>
              <a:off x="6615831" y="3813676"/>
              <a:ext cx="256872" cy="226729"/>
            </a:xfrm>
            <a:custGeom>
              <a:avLst/>
              <a:gdLst>
                <a:gd name="T0" fmla="*/ 26 w 196"/>
                <a:gd name="T1" fmla="*/ 0 h 173"/>
                <a:gd name="T2" fmla="*/ 170 w 196"/>
                <a:gd name="T3" fmla="*/ 0 h 173"/>
                <a:gd name="T4" fmla="*/ 177 w 196"/>
                <a:gd name="T5" fmla="*/ 0 h 173"/>
                <a:gd name="T6" fmla="*/ 184 w 196"/>
                <a:gd name="T7" fmla="*/ 4 h 173"/>
                <a:gd name="T8" fmla="*/ 189 w 196"/>
                <a:gd name="T9" fmla="*/ 7 h 173"/>
                <a:gd name="T10" fmla="*/ 193 w 196"/>
                <a:gd name="T11" fmla="*/ 14 h 173"/>
                <a:gd name="T12" fmla="*/ 196 w 196"/>
                <a:gd name="T13" fmla="*/ 20 h 173"/>
                <a:gd name="T14" fmla="*/ 196 w 196"/>
                <a:gd name="T15" fmla="*/ 27 h 173"/>
                <a:gd name="T16" fmla="*/ 196 w 196"/>
                <a:gd name="T17" fmla="*/ 147 h 173"/>
                <a:gd name="T18" fmla="*/ 196 w 196"/>
                <a:gd name="T19" fmla="*/ 154 h 173"/>
                <a:gd name="T20" fmla="*/ 193 w 196"/>
                <a:gd name="T21" fmla="*/ 161 h 173"/>
                <a:gd name="T22" fmla="*/ 189 w 196"/>
                <a:gd name="T23" fmla="*/ 166 h 173"/>
                <a:gd name="T24" fmla="*/ 184 w 196"/>
                <a:gd name="T25" fmla="*/ 170 h 173"/>
                <a:gd name="T26" fmla="*/ 177 w 196"/>
                <a:gd name="T27" fmla="*/ 173 h 173"/>
                <a:gd name="T28" fmla="*/ 170 w 196"/>
                <a:gd name="T29" fmla="*/ 173 h 173"/>
                <a:gd name="T30" fmla="*/ 26 w 196"/>
                <a:gd name="T31" fmla="*/ 173 h 173"/>
                <a:gd name="T32" fmla="*/ 19 w 196"/>
                <a:gd name="T33" fmla="*/ 173 h 173"/>
                <a:gd name="T34" fmla="*/ 12 w 196"/>
                <a:gd name="T35" fmla="*/ 170 h 173"/>
                <a:gd name="T36" fmla="*/ 7 w 196"/>
                <a:gd name="T37" fmla="*/ 166 h 173"/>
                <a:gd name="T38" fmla="*/ 4 w 196"/>
                <a:gd name="T39" fmla="*/ 161 h 173"/>
                <a:gd name="T40" fmla="*/ 0 w 196"/>
                <a:gd name="T41" fmla="*/ 154 h 173"/>
                <a:gd name="T42" fmla="*/ 0 w 196"/>
                <a:gd name="T43" fmla="*/ 147 h 173"/>
                <a:gd name="T44" fmla="*/ 0 w 196"/>
                <a:gd name="T45" fmla="*/ 27 h 173"/>
                <a:gd name="T46" fmla="*/ 0 w 196"/>
                <a:gd name="T47" fmla="*/ 20 h 173"/>
                <a:gd name="T48" fmla="*/ 4 w 196"/>
                <a:gd name="T49" fmla="*/ 14 h 173"/>
                <a:gd name="T50" fmla="*/ 7 w 196"/>
                <a:gd name="T51" fmla="*/ 7 h 173"/>
                <a:gd name="T52" fmla="*/ 12 w 196"/>
                <a:gd name="T53" fmla="*/ 4 h 173"/>
                <a:gd name="T54" fmla="*/ 19 w 196"/>
                <a:gd name="T55" fmla="*/ 0 h 173"/>
                <a:gd name="T56" fmla="*/ 26 w 196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6" h="173">
                  <a:moveTo>
                    <a:pt x="26" y="0"/>
                  </a:moveTo>
                  <a:lnTo>
                    <a:pt x="170" y="0"/>
                  </a:lnTo>
                  <a:lnTo>
                    <a:pt x="177" y="0"/>
                  </a:lnTo>
                  <a:lnTo>
                    <a:pt x="184" y="4"/>
                  </a:lnTo>
                  <a:lnTo>
                    <a:pt x="189" y="7"/>
                  </a:lnTo>
                  <a:lnTo>
                    <a:pt x="193" y="14"/>
                  </a:lnTo>
                  <a:lnTo>
                    <a:pt x="196" y="20"/>
                  </a:lnTo>
                  <a:lnTo>
                    <a:pt x="196" y="27"/>
                  </a:lnTo>
                  <a:lnTo>
                    <a:pt x="196" y="147"/>
                  </a:lnTo>
                  <a:lnTo>
                    <a:pt x="196" y="154"/>
                  </a:lnTo>
                  <a:lnTo>
                    <a:pt x="193" y="161"/>
                  </a:lnTo>
                  <a:lnTo>
                    <a:pt x="189" y="166"/>
                  </a:lnTo>
                  <a:lnTo>
                    <a:pt x="184" y="170"/>
                  </a:lnTo>
                  <a:lnTo>
                    <a:pt x="177" y="173"/>
                  </a:lnTo>
                  <a:lnTo>
                    <a:pt x="170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2" y="170"/>
                  </a:lnTo>
                  <a:lnTo>
                    <a:pt x="7" y="166"/>
                  </a:lnTo>
                  <a:lnTo>
                    <a:pt x="4" y="161"/>
                  </a:lnTo>
                  <a:lnTo>
                    <a:pt x="0" y="154"/>
                  </a:lnTo>
                  <a:lnTo>
                    <a:pt x="0" y="147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4" y="14"/>
                  </a:lnTo>
                  <a:lnTo>
                    <a:pt x="7" y="7"/>
                  </a:lnTo>
                  <a:lnTo>
                    <a:pt x="12" y="4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7" name="Freeform 48"/>
            <p:cNvSpPr>
              <a:spLocks/>
            </p:cNvSpPr>
            <p:nvPr/>
          </p:nvSpPr>
          <p:spPr bwMode="auto">
            <a:xfrm>
              <a:off x="2858428" y="4084963"/>
              <a:ext cx="441662" cy="226729"/>
            </a:xfrm>
            <a:custGeom>
              <a:avLst/>
              <a:gdLst>
                <a:gd name="T0" fmla="*/ 26 w 337"/>
                <a:gd name="T1" fmla="*/ 0 h 173"/>
                <a:gd name="T2" fmla="*/ 311 w 337"/>
                <a:gd name="T3" fmla="*/ 0 h 173"/>
                <a:gd name="T4" fmla="*/ 318 w 337"/>
                <a:gd name="T5" fmla="*/ 0 h 173"/>
                <a:gd name="T6" fmla="*/ 325 w 337"/>
                <a:gd name="T7" fmla="*/ 3 h 173"/>
                <a:gd name="T8" fmla="*/ 330 w 337"/>
                <a:gd name="T9" fmla="*/ 7 h 173"/>
                <a:gd name="T10" fmla="*/ 334 w 337"/>
                <a:gd name="T11" fmla="*/ 12 h 173"/>
                <a:gd name="T12" fmla="*/ 337 w 337"/>
                <a:gd name="T13" fmla="*/ 19 h 173"/>
                <a:gd name="T14" fmla="*/ 337 w 337"/>
                <a:gd name="T15" fmla="*/ 26 h 173"/>
                <a:gd name="T16" fmla="*/ 337 w 337"/>
                <a:gd name="T17" fmla="*/ 147 h 173"/>
                <a:gd name="T18" fmla="*/ 337 w 337"/>
                <a:gd name="T19" fmla="*/ 154 h 173"/>
                <a:gd name="T20" fmla="*/ 334 w 337"/>
                <a:gd name="T21" fmla="*/ 161 h 173"/>
                <a:gd name="T22" fmla="*/ 330 w 337"/>
                <a:gd name="T23" fmla="*/ 166 h 173"/>
                <a:gd name="T24" fmla="*/ 325 w 337"/>
                <a:gd name="T25" fmla="*/ 169 h 173"/>
                <a:gd name="T26" fmla="*/ 318 w 337"/>
                <a:gd name="T27" fmla="*/ 173 h 173"/>
                <a:gd name="T28" fmla="*/ 311 w 337"/>
                <a:gd name="T29" fmla="*/ 173 h 173"/>
                <a:gd name="T30" fmla="*/ 26 w 337"/>
                <a:gd name="T31" fmla="*/ 173 h 173"/>
                <a:gd name="T32" fmla="*/ 19 w 337"/>
                <a:gd name="T33" fmla="*/ 173 h 173"/>
                <a:gd name="T34" fmla="*/ 14 w 337"/>
                <a:gd name="T35" fmla="*/ 169 h 173"/>
                <a:gd name="T36" fmla="*/ 8 w 337"/>
                <a:gd name="T37" fmla="*/ 166 h 173"/>
                <a:gd name="T38" fmla="*/ 3 w 337"/>
                <a:gd name="T39" fmla="*/ 161 h 173"/>
                <a:gd name="T40" fmla="*/ 1 w 337"/>
                <a:gd name="T41" fmla="*/ 154 h 173"/>
                <a:gd name="T42" fmla="*/ 0 w 337"/>
                <a:gd name="T43" fmla="*/ 147 h 173"/>
                <a:gd name="T44" fmla="*/ 0 w 337"/>
                <a:gd name="T45" fmla="*/ 26 h 173"/>
                <a:gd name="T46" fmla="*/ 1 w 337"/>
                <a:gd name="T47" fmla="*/ 19 h 173"/>
                <a:gd name="T48" fmla="*/ 3 w 337"/>
                <a:gd name="T49" fmla="*/ 12 h 173"/>
                <a:gd name="T50" fmla="*/ 8 w 337"/>
                <a:gd name="T51" fmla="*/ 7 h 173"/>
                <a:gd name="T52" fmla="*/ 14 w 337"/>
                <a:gd name="T53" fmla="*/ 3 h 173"/>
                <a:gd name="T54" fmla="*/ 19 w 337"/>
                <a:gd name="T55" fmla="*/ 0 h 173"/>
                <a:gd name="T56" fmla="*/ 26 w 337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37" h="173">
                  <a:moveTo>
                    <a:pt x="26" y="0"/>
                  </a:moveTo>
                  <a:lnTo>
                    <a:pt x="311" y="0"/>
                  </a:lnTo>
                  <a:lnTo>
                    <a:pt x="318" y="0"/>
                  </a:lnTo>
                  <a:lnTo>
                    <a:pt x="325" y="3"/>
                  </a:lnTo>
                  <a:lnTo>
                    <a:pt x="330" y="7"/>
                  </a:lnTo>
                  <a:lnTo>
                    <a:pt x="334" y="12"/>
                  </a:lnTo>
                  <a:lnTo>
                    <a:pt x="337" y="19"/>
                  </a:lnTo>
                  <a:lnTo>
                    <a:pt x="337" y="26"/>
                  </a:lnTo>
                  <a:lnTo>
                    <a:pt x="337" y="147"/>
                  </a:lnTo>
                  <a:lnTo>
                    <a:pt x="337" y="154"/>
                  </a:lnTo>
                  <a:lnTo>
                    <a:pt x="334" y="161"/>
                  </a:lnTo>
                  <a:lnTo>
                    <a:pt x="330" y="166"/>
                  </a:lnTo>
                  <a:lnTo>
                    <a:pt x="325" y="169"/>
                  </a:lnTo>
                  <a:lnTo>
                    <a:pt x="318" y="173"/>
                  </a:lnTo>
                  <a:lnTo>
                    <a:pt x="311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4" y="169"/>
                  </a:lnTo>
                  <a:lnTo>
                    <a:pt x="8" y="166"/>
                  </a:lnTo>
                  <a:lnTo>
                    <a:pt x="3" y="161"/>
                  </a:lnTo>
                  <a:lnTo>
                    <a:pt x="1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1" y="19"/>
                  </a:lnTo>
                  <a:lnTo>
                    <a:pt x="3" y="12"/>
                  </a:lnTo>
                  <a:lnTo>
                    <a:pt x="8" y="7"/>
                  </a:lnTo>
                  <a:lnTo>
                    <a:pt x="14" y="3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8" name="Freeform 49"/>
            <p:cNvSpPr>
              <a:spLocks/>
            </p:cNvSpPr>
            <p:nvPr/>
          </p:nvSpPr>
          <p:spPr bwMode="auto">
            <a:xfrm>
              <a:off x="3335475" y="4084963"/>
              <a:ext cx="247698" cy="226729"/>
            </a:xfrm>
            <a:custGeom>
              <a:avLst/>
              <a:gdLst>
                <a:gd name="T0" fmla="*/ 26 w 189"/>
                <a:gd name="T1" fmla="*/ 0 h 173"/>
                <a:gd name="T2" fmla="*/ 161 w 189"/>
                <a:gd name="T3" fmla="*/ 0 h 173"/>
                <a:gd name="T4" fmla="*/ 168 w 189"/>
                <a:gd name="T5" fmla="*/ 0 h 173"/>
                <a:gd name="T6" fmla="*/ 175 w 189"/>
                <a:gd name="T7" fmla="*/ 3 h 173"/>
                <a:gd name="T8" fmla="*/ 180 w 189"/>
                <a:gd name="T9" fmla="*/ 7 h 173"/>
                <a:gd name="T10" fmla="*/ 184 w 189"/>
                <a:gd name="T11" fmla="*/ 12 h 173"/>
                <a:gd name="T12" fmla="*/ 187 w 189"/>
                <a:gd name="T13" fmla="*/ 19 h 173"/>
                <a:gd name="T14" fmla="*/ 189 w 189"/>
                <a:gd name="T15" fmla="*/ 26 h 173"/>
                <a:gd name="T16" fmla="*/ 189 w 189"/>
                <a:gd name="T17" fmla="*/ 147 h 173"/>
                <a:gd name="T18" fmla="*/ 187 w 189"/>
                <a:gd name="T19" fmla="*/ 154 h 173"/>
                <a:gd name="T20" fmla="*/ 184 w 189"/>
                <a:gd name="T21" fmla="*/ 161 h 173"/>
                <a:gd name="T22" fmla="*/ 180 w 189"/>
                <a:gd name="T23" fmla="*/ 166 h 173"/>
                <a:gd name="T24" fmla="*/ 175 w 189"/>
                <a:gd name="T25" fmla="*/ 169 h 173"/>
                <a:gd name="T26" fmla="*/ 168 w 189"/>
                <a:gd name="T27" fmla="*/ 173 h 173"/>
                <a:gd name="T28" fmla="*/ 161 w 189"/>
                <a:gd name="T29" fmla="*/ 173 h 173"/>
                <a:gd name="T30" fmla="*/ 26 w 189"/>
                <a:gd name="T31" fmla="*/ 173 h 173"/>
                <a:gd name="T32" fmla="*/ 19 w 189"/>
                <a:gd name="T33" fmla="*/ 173 h 173"/>
                <a:gd name="T34" fmla="*/ 14 w 189"/>
                <a:gd name="T35" fmla="*/ 169 h 173"/>
                <a:gd name="T36" fmla="*/ 7 w 189"/>
                <a:gd name="T37" fmla="*/ 166 h 173"/>
                <a:gd name="T38" fmla="*/ 3 w 189"/>
                <a:gd name="T39" fmla="*/ 161 h 173"/>
                <a:gd name="T40" fmla="*/ 1 w 189"/>
                <a:gd name="T41" fmla="*/ 154 h 173"/>
                <a:gd name="T42" fmla="*/ 0 w 189"/>
                <a:gd name="T43" fmla="*/ 147 h 173"/>
                <a:gd name="T44" fmla="*/ 0 w 189"/>
                <a:gd name="T45" fmla="*/ 26 h 173"/>
                <a:gd name="T46" fmla="*/ 1 w 189"/>
                <a:gd name="T47" fmla="*/ 19 h 173"/>
                <a:gd name="T48" fmla="*/ 3 w 189"/>
                <a:gd name="T49" fmla="*/ 12 h 173"/>
                <a:gd name="T50" fmla="*/ 7 w 189"/>
                <a:gd name="T51" fmla="*/ 7 h 173"/>
                <a:gd name="T52" fmla="*/ 14 w 189"/>
                <a:gd name="T53" fmla="*/ 3 h 173"/>
                <a:gd name="T54" fmla="*/ 19 w 189"/>
                <a:gd name="T55" fmla="*/ 0 h 173"/>
                <a:gd name="T56" fmla="*/ 26 w 18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3">
                  <a:moveTo>
                    <a:pt x="26" y="0"/>
                  </a:moveTo>
                  <a:lnTo>
                    <a:pt x="161" y="0"/>
                  </a:lnTo>
                  <a:lnTo>
                    <a:pt x="168" y="0"/>
                  </a:lnTo>
                  <a:lnTo>
                    <a:pt x="175" y="3"/>
                  </a:lnTo>
                  <a:lnTo>
                    <a:pt x="180" y="7"/>
                  </a:lnTo>
                  <a:lnTo>
                    <a:pt x="184" y="12"/>
                  </a:lnTo>
                  <a:lnTo>
                    <a:pt x="187" y="19"/>
                  </a:lnTo>
                  <a:lnTo>
                    <a:pt x="189" y="26"/>
                  </a:lnTo>
                  <a:lnTo>
                    <a:pt x="189" y="147"/>
                  </a:lnTo>
                  <a:lnTo>
                    <a:pt x="187" y="154"/>
                  </a:lnTo>
                  <a:lnTo>
                    <a:pt x="184" y="161"/>
                  </a:lnTo>
                  <a:lnTo>
                    <a:pt x="180" y="166"/>
                  </a:lnTo>
                  <a:lnTo>
                    <a:pt x="175" y="169"/>
                  </a:lnTo>
                  <a:lnTo>
                    <a:pt x="168" y="173"/>
                  </a:lnTo>
                  <a:lnTo>
                    <a:pt x="161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4" y="169"/>
                  </a:lnTo>
                  <a:lnTo>
                    <a:pt x="7" y="166"/>
                  </a:lnTo>
                  <a:lnTo>
                    <a:pt x="3" y="161"/>
                  </a:lnTo>
                  <a:lnTo>
                    <a:pt x="1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1" y="19"/>
                  </a:lnTo>
                  <a:lnTo>
                    <a:pt x="3" y="12"/>
                  </a:lnTo>
                  <a:lnTo>
                    <a:pt x="7" y="7"/>
                  </a:lnTo>
                  <a:lnTo>
                    <a:pt x="14" y="3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9" name="Freeform 50"/>
            <p:cNvSpPr>
              <a:spLocks/>
            </p:cNvSpPr>
            <p:nvPr/>
          </p:nvSpPr>
          <p:spPr bwMode="auto">
            <a:xfrm>
              <a:off x="3614627" y="4084963"/>
              <a:ext cx="247698" cy="226729"/>
            </a:xfrm>
            <a:custGeom>
              <a:avLst/>
              <a:gdLst>
                <a:gd name="T0" fmla="*/ 27 w 189"/>
                <a:gd name="T1" fmla="*/ 0 h 173"/>
                <a:gd name="T2" fmla="*/ 161 w 189"/>
                <a:gd name="T3" fmla="*/ 0 h 173"/>
                <a:gd name="T4" fmla="*/ 168 w 189"/>
                <a:gd name="T5" fmla="*/ 0 h 173"/>
                <a:gd name="T6" fmla="*/ 175 w 189"/>
                <a:gd name="T7" fmla="*/ 3 h 173"/>
                <a:gd name="T8" fmla="*/ 181 w 189"/>
                <a:gd name="T9" fmla="*/ 7 h 173"/>
                <a:gd name="T10" fmla="*/ 186 w 189"/>
                <a:gd name="T11" fmla="*/ 12 h 173"/>
                <a:gd name="T12" fmla="*/ 188 w 189"/>
                <a:gd name="T13" fmla="*/ 19 h 173"/>
                <a:gd name="T14" fmla="*/ 189 w 189"/>
                <a:gd name="T15" fmla="*/ 26 h 173"/>
                <a:gd name="T16" fmla="*/ 189 w 189"/>
                <a:gd name="T17" fmla="*/ 147 h 173"/>
                <a:gd name="T18" fmla="*/ 188 w 189"/>
                <a:gd name="T19" fmla="*/ 154 h 173"/>
                <a:gd name="T20" fmla="*/ 186 w 189"/>
                <a:gd name="T21" fmla="*/ 161 h 173"/>
                <a:gd name="T22" fmla="*/ 181 w 189"/>
                <a:gd name="T23" fmla="*/ 166 h 173"/>
                <a:gd name="T24" fmla="*/ 175 w 189"/>
                <a:gd name="T25" fmla="*/ 169 h 173"/>
                <a:gd name="T26" fmla="*/ 168 w 189"/>
                <a:gd name="T27" fmla="*/ 173 h 173"/>
                <a:gd name="T28" fmla="*/ 161 w 189"/>
                <a:gd name="T29" fmla="*/ 173 h 173"/>
                <a:gd name="T30" fmla="*/ 27 w 189"/>
                <a:gd name="T31" fmla="*/ 173 h 173"/>
                <a:gd name="T32" fmla="*/ 20 w 189"/>
                <a:gd name="T33" fmla="*/ 173 h 173"/>
                <a:gd name="T34" fmla="*/ 14 w 189"/>
                <a:gd name="T35" fmla="*/ 169 h 173"/>
                <a:gd name="T36" fmla="*/ 9 w 189"/>
                <a:gd name="T37" fmla="*/ 166 h 173"/>
                <a:gd name="T38" fmla="*/ 4 w 189"/>
                <a:gd name="T39" fmla="*/ 161 h 173"/>
                <a:gd name="T40" fmla="*/ 2 w 189"/>
                <a:gd name="T41" fmla="*/ 154 h 173"/>
                <a:gd name="T42" fmla="*/ 0 w 189"/>
                <a:gd name="T43" fmla="*/ 147 h 173"/>
                <a:gd name="T44" fmla="*/ 0 w 189"/>
                <a:gd name="T45" fmla="*/ 26 h 173"/>
                <a:gd name="T46" fmla="*/ 2 w 189"/>
                <a:gd name="T47" fmla="*/ 19 h 173"/>
                <a:gd name="T48" fmla="*/ 4 w 189"/>
                <a:gd name="T49" fmla="*/ 12 h 173"/>
                <a:gd name="T50" fmla="*/ 9 w 189"/>
                <a:gd name="T51" fmla="*/ 7 h 173"/>
                <a:gd name="T52" fmla="*/ 14 w 189"/>
                <a:gd name="T53" fmla="*/ 3 h 173"/>
                <a:gd name="T54" fmla="*/ 20 w 189"/>
                <a:gd name="T55" fmla="*/ 0 h 173"/>
                <a:gd name="T56" fmla="*/ 27 w 18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3">
                  <a:moveTo>
                    <a:pt x="27" y="0"/>
                  </a:moveTo>
                  <a:lnTo>
                    <a:pt x="161" y="0"/>
                  </a:lnTo>
                  <a:lnTo>
                    <a:pt x="168" y="0"/>
                  </a:lnTo>
                  <a:lnTo>
                    <a:pt x="175" y="3"/>
                  </a:lnTo>
                  <a:lnTo>
                    <a:pt x="181" y="7"/>
                  </a:lnTo>
                  <a:lnTo>
                    <a:pt x="186" y="12"/>
                  </a:lnTo>
                  <a:lnTo>
                    <a:pt x="188" y="19"/>
                  </a:lnTo>
                  <a:lnTo>
                    <a:pt x="189" y="26"/>
                  </a:lnTo>
                  <a:lnTo>
                    <a:pt x="189" y="147"/>
                  </a:lnTo>
                  <a:lnTo>
                    <a:pt x="188" y="154"/>
                  </a:lnTo>
                  <a:lnTo>
                    <a:pt x="186" y="161"/>
                  </a:lnTo>
                  <a:lnTo>
                    <a:pt x="181" y="166"/>
                  </a:lnTo>
                  <a:lnTo>
                    <a:pt x="175" y="169"/>
                  </a:lnTo>
                  <a:lnTo>
                    <a:pt x="168" y="173"/>
                  </a:lnTo>
                  <a:lnTo>
                    <a:pt x="161" y="173"/>
                  </a:lnTo>
                  <a:lnTo>
                    <a:pt x="27" y="173"/>
                  </a:lnTo>
                  <a:lnTo>
                    <a:pt x="20" y="173"/>
                  </a:lnTo>
                  <a:lnTo>
                    <a:pt x="14" y="169"/>
                  </a:lnTo>
                  <a:lnTo>
                    <a:pt x="9" y="166"/>
                  </a:lnTo>
                  <a:lnTo>
                    <a:pt x="4" y="161"/>
                  </a:lnTo>
                  <a:lnTo>
                    <a:pt x="2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2" y="19"/>
                  </a:lnTo>
                  <a:lnTo>
                    <a:pt x="4" y="12"/>
                  </a:lnTo>
                  <a:lnTo>
                    <a:pt x="9" y="7"/>
                  </a:lnTo>
                  <a:lnTo>
                    <a:pt x="14" y="3"/>
                  </a:lnTo>
                  <a:lnTo>
                    <a:pt x="20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0" name="Freeform 51"/>
            <p:cNvSpPr>
              <a:spLocks/>
            </p:cNvSpPr>
            <p:nvPr/>
          </p:nvSpPr>
          <p:spPr bwMode="auto">
            <a:xfrm>
              <a:off x="3895089" y="4084963"/>
              <a:ext cx="247698" cy="226729"/>
            </a:xfrm>
            <a:custGeom>
              <a:avLst/>
              <a:gdLst>
                <a:gd name="T0" fmla="*/ 28 w 189"/>
                <a:gd name="T1" fmla="*/ 0 h 173"/>
                <a:gd name="T2" fmla="*/ 161 w 189"/>
                <a:gd name="T3" fmla="*/ 0 h 173"/>
                <a:gd name="T4" fmla="*/ 170 w 189"/>
                <a:gd name="T5" fmla="*/ 0 h 173"/>
                <a:gd name="T6" fmla="*/ 175 w 189"/>
                <a:gd name="T7" fmla="*/ 3 h 173"/>
                <a:gd name="T8" fmla="*/ 180 w 189"/>
                <a:gd name="T9" fmla="*/ 7 h 173"/>
                <a:gd name="T10" fmla="*/ 185 w 189"/>
                <a:gd name="T11" fmla="*/ 12 h 173"/>
                <a:gd name="T12" fmla="*/ 187 w 189"/>
                <a:gd name="T13" fmla="*/ 19 h 173"/>
                <a:gd name="T14" fmla="*/ 189 w 189"/>
                <a:gd name="T15" fmla="*/ 26 h 173"/>
                <a:gd name="T16" fmla="*/ 189 w 189"/>
                <a:gd name="T17" fmla="*/ 147 h 173"/>
                <a:gd name="T18" fmla="*/ 187 w 189"/>
                <a:gd name="T19" fmla="*/ 154 h 173"/>
                <a:gd name="T20" fmla="*/ 185 w 189"/>
                <a:gd name="T21" fmla="*/ 161 h 173"/>
                <a:gd name="T22" fmla="*/ 180 w 189"/>
                <a:gd name="T23" fmla="*/ 166 h 173"/>
                <a:gd name="T24" fmla="*/ 175 w 189"/>
                <a:gd name="T25" fmla="*/ 169 h 173"/>
                <a:gd name="T26" fmla="*/ 170 w 189"/>
                <a:gd name="T27" fmla="*/ 173 h 173"/>
                <a:gd name="T28" fmla="*/ 161 w 189"/>
                <a:gd name="T29" fmla="*/ 173 h 173"/>
                <a:gd name="T30" fmla="*/ 28 w 189"/>
                <a:gd name="T31" fmla="*/ 173 h 173"/>
                <a:gd name="T32" fmla="*/ 21 w 189"/>
                <a:gd name="T33" fmla="*/ 173 h 173"/>
                <a:gd name="T34" fmla="*/ 14 w 189"/>
                <a:gd name="T35" fmla="*/ 169 h 173"/>
                <a:gd name="T36" fmla="*/ 9 w 189"/>
                <a:gd name="T37" fmla="*/ 166 h 173"/>
                <a:gd name="T38" fmla="*/ 3 w 189"/>
                <a:gd name="T39" fmla="*/ 161 h 173"/>
                <a:gd name="T40" fmla="*/ 2 w 189"/>
                <a:gd name="T41" fmla="*/ 154 h 173"/>
                <a:gd name="T42" fmla="*/ 0 w 189"/>
                <a:gd name="T43" fmla="*/ 147 h 173"/>
                <a:gd name="T44" fmla="*/ 0 w 189"/>
                <a:gd name="T45" fmla="*/ 26 h 173"/>
                <a:gd name="T46" fmla="*/ 2 w 189"/>
                <a:gd name="T47" fmla="*/ 19 h 173"/>
                <a:gd name="T48" fmla="*/ 3 w 189"/>
                <a:gd name="T49" fmla="*/ 12 h 173"/>
                <a:gd name="T50" fmla="*/ 9 w 189"/>
                <a:gd name="T51" fmla="*/ 7 h 173"/>
                <a:gd name="T52" fmla="*/ 14 w 189"/>
                <a:gd name="T53" fmla="*/ 3 h 173"/>
                <a:gd name="T54" fmla="*/ 21 w 189"/>
                <a:gd name="T55" fmla="*/ 0 h 173"/>
                <a:gd name="T56" fmla="*/ 28 w 18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3">
                  <a:moveTo>
                    <a:pt x="28" y="0"/>
                  </a:moveTo>
                  <a:lnTo>
                    <a:pt x="161" y="0"/>
                  </a:lnTo>
                  <a:lnTo>
                    <a:pt x="170" y="0"/>
                  </a:lnTo>
                  <a:lnTo>
                    <a:pt x="175" y="3"/>
                  </a:lnTo>
                  <a:lnTo>
                    <a:pt x="180" y="7"/>
                  </a:lnTo>
                  <a:lnTo>
                    <a:pt x="185" y="12"/>
                  </a:lnTo>
                  <a:lnTo>
                    <a:pt x="187" y="19"/>
                  </a:lnTo>
                  <a:lnTo>
                    <a:pt x="189" y="26"/>
                  </a:lnTo>
                  <a:lnTo>
                    <a:pt x="189" y="147"/>
                  </a:lnTo>
                  <a:lnTo>
                    <a:pt x="187" y="154"/>
                  </a:lnTo>
                  <a:lnTo>
                    <a:pt x="185" y="161"/>
                  </a:lnTo>
                  <a:lnTo>
                    <a:pt x="180" y="166"/>
                  </a:lnTo>
                  <a:lnTo>
                    <a:pt x="175" y="169"/>
                  </a:lnTo>
                  <a:lnTo>
                    <a:pt x="170" y="173"/>
                  </a:lnTo>
                  <a:lnTo>
                    <a:pt x="161" y="173"/>
                  </a:lnTo>
                  <a:lnTo>
                    <a:pt x="28" y="173"/>
                  </a:lnTo>
                  <a:lnTo>
                    <a:pt x="21" y="173"/>
                  </a:lnTo>
                  <a:lnTo>
                    <a:pt x="14" y="169"/>
                  </a:lnTo>
                  <a:lnTo>
                    <a:pt x="9" y="166"/>
                  </a:lnTo>
                  <a:lnTo>
                    <a:pt x="3" y="161"/>
                  </a:lnTo>
                  <a:lnTo>
                    <a:pt x="2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2" y="19"/>
                  </a:lnTo>
                  <a:lnTo>
                    <a:pt x="3" y="12"/>
                  </a:lnTo>
                  <a:lnTo>
                    <a:pt x="9" y="7"/>
                  </a:lnTo>
                  <a:lnTo>
                    <a:pt x="14" y="3"/>
                  </a:lnTo>
                  <a:lnTo>
                    <a:pt x="21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1" name="Freeform 52"/>
            <p:cNvSpPr>
              <a:spLocks/>
            </p:cNvSpPr>
            <p:nvPr/>
          </p:nvSpPr>
          <p:spPr bwMode="auto">
            <a:xfrm>
              <a:off x="4174240" y="4084963"/>
              <a:ext cx="249008" cy="226729"/>
            </a:xfrm>
            <a:custGeom>
              <a:avLst/>
              <a:gdLst>
                <a:gd name="T0" fmla="*/ 28 w 190"/>
                <a:gd name="T1" fmla="*/ 0 h 173"/>
                <a:gd name="T2" fmla="*/ 163 w 190"/>
                <a:gd name="T3" fmla="*/ 0 h 173"/>
                <a:gd name="T4" fmla="*/ 170 w 190"/>
                <a:gd name="T5" fmla="*/ 0 h 173"/>
                <a:gd name="T6" fmla="*/ 175 w 190"/>
                <a:gd name="T7" fmla="*/ 3 h 173"/>
                <a:gd name="T8" fmla="*/ 181 w 190"/>
                <a:gd name="T9" fmla="*/ 7 h 173"/>
                <a:gd name="T10" fmla="*/ 186 w 190"/>
                <a:gd name="T11" fmla="*/ 12 h 173"/>
                <a:gd name="T12" fmla="*/ 188 w 190"/>
                <a:gd name="T13" fmla="*/ 19 h 173"/>
                <a:gd name="T14" fmla="*/ 190 w 190"/>
                <a:gd name="T15" fmla="*/ 26 h 173"/>
                <a:gd name="T16" fmla="*/ 190 w 190"/>
                <a:gd name="T17" fmla="*/ 147 h 173"/>
                <a:gd name="T18" fmla="*/ 188 w 190"/>
                <a:gd name="T19" fmla="*/ 154 h 173"/>
                <a:gd name="T20" fmla="*/ 186 w 190"/>
                <a:gd name="T21" fmla="*/ 161 h 173"/>
                <a:gd name="T22" fmla="*/ 181 w 190"/>
                <a:gd name="T23" fmla="*/ 166 h 173"/>
                <a:gd name="T24" fmla="*/ 175 w 190"/>
                <a:gd name="T25" fmla="*/ 169 h 173"/>
                <a:gd name="T26" fmla="*/ 170 w 190"/>
                <a:gd name="T27" fmla="*/ 173 h 173"/>
                <a:gd name="T28" fmla="*/ 163 w 190"/>
                <a:gd name="T29" fmla="*/ 173 h 173"/>
                <a:gd name="T30" fmla="*/ 28 w 190"/>
                <a:gd name="T31" fmla="*/ 173 h 173"/>
                <a:gd name="T32" fmla="*/ 21 w 190"/>
                <a:gd name="T33" fmla="*/ 173 h 173"/>
                <a:gd name="T34" fmla="*/ 14 w 190"/>
                <a:gd name="T35" fmla="*/ 169 h 173"/>
                <a:gd name="T36" fmla="*/ 9 w 190"/>
                <a:gd name="T37" fmla="*/ 166 h 173"/>
                <a:gd name="T38" fmla="*/ 6 w 190"/>
                <a:gd name="T39" fmla="*/ 161 h 173"/>
                <a:gd name="T40" fmla="*/ 2 w 190"/>
                <a:gd name="T41" fmla="*/ 154 h 173"/>
                <a:gd name="T42" fmla="*/ 0 w 190"/>
                <a:gd name="T43" fmla="*/ 147 h 173"/>
                <a:gd name="T44" fmla="*/ 0 w 190"/>
                <a:gd name="T45" fmla="*/ 26 h 173"/>
                <a:gd name="T46" fmla="*/ 2 w 190"/>
                <a:gd name="T47" fmla="*/ 19 h 173"/>
                <a:gd name="T48" fmla="*/ 6 w 190"/>
                <a:gd name="T49" fmla="*/ 12 h 173"/>
                <a:gd name="T50" fmla="*/ 9 w 190"/>
                <a:gd name="T51" fmla="*/ 7 h 173"/>
                <a:gd name="T52" fmla="*/ 14 w 190"/>
                <a:gd name="T53" fmla="*/ 3 h 173"/>
                <a:gd name="T54" fmla="*/ 21 w 190"/>
                <a:gd name="T55" fmla="*/ 0 h 173"/>
                <a:gd name="T56" fmla="*/ 28 w 190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0" h="173">
                  <a:moveTo>
                    <a:pt x="28" y="0"/>
                  </a:moveTo>
                  <a:lnTo>
                    <a:pt x="163" y="0"/>
                  </a:lnTo>
                  <a:lnTo>
                    <a:pt x="170" y="0"/>
                  </a:lnTo>
                  <a:lnTo>
                    <a:pt x="175" y="3"/>
                  </a:lnTo>
                  <a:lnTo>
                    <a:pt x="181" y="7"/>
                  </a:lnTo>
                  <a:lnTo>
                    <a:pt x="186" y="12"/>
                  </a:lnTo>
                  <a:lnTo>
                    <a:pt x="188" y="19"/>
                  </a:lnTo>
                  <a:lnTo>
                    <a:pt x="190" y="26"/>
                  </a:lnTo>
                  <a:lnTo>
                    <a:pt x="190" y="147"/>
                  </a:lnTo>
                  <a:lnTo>
                    <a:pt x="188" y="154"/>
                  </a:lnTo>
                  <a:lnTo>
                    <a:pt x="186" y="161"/>
                  </a:lnTo>
                  <a:lnTo>
                    <a:pt x="181" y="166"/>
                  </a:lnTo>
                  <a:lnTo>
                    <a:pt x="175" y="169"/>
                  </a:lnTo>
                  <a:lnTo>
                    <a:pt x="170" y="173"/>
                  </a:lnTo>
                  <a:lnTo>
                    <a:pt x="163" y="173"/>
                  </a:lnTo>
                  <a:lnTo>
                    <a:pt x="28" y="173"/>
                  </a:lnTo>
                  <a:lnTo>
                    <a:pt x="21" y="173"/>
                  </a:lnTo>
                  <a:lnTo>
                    <a:pt x="14" y="169"/>
                  </a:lnTo>
                  <a:lnTo>
                    <a:pt x="9" y="166"/>
                  </a:lnTo>
                  <a:lnTo>
                    <a:pt x="6" y="161"/>
                  </a:lnTo>
                  <a:lnTo>
                    <a:pt x="2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2" y="19"/>
                  </a:lnTo>
                  <a:lnTo>
                    <a:pt x="6" y="12"/>
                  </a:lnTo>
                  <a:lnTo>
                    <a:pt x="9" y="7"/>
                  </a:lnTo>
                  <a:lnTo>
                    <a:pt x="14" y="3"/>
                  </a:lnTo>
                  <a:lnTo>
                    <a:pt x="21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2" name="Freeform 53"/>
            <p:cNvSpPr>
              <a:spLocks/>
            </p:cNvSpPr>
            <p:nvPr/>
          </p:nvSpPr>
          <p:spPr bwMode="auto">
            <a:xfrm>
              <a:off x="4457323" y="4084963"/>
              <a:ext cx="245077" cy="226729"/>
            </a:xfrm>
            <a:custGeom>
              <a:avLst/>
              <a:gdLst>
                <a:gd name="T0" fmla="*/ 26 w 187"/>
                <a:gd name="T1" fmla="*/ 0 h 173"/>
                <a:gd name="T2" fmla="*/ 161 w 187"/>
                <a:gd name="T3" fmla="*/ 0 h 173"/>
                <a:gd name="T4" fmla="*/ 168 w 187"/>
                <a:gd name="T5" fmla="*/ 0 h 173"/>
                <a:gd name="T6" fmla="*/ 173 w 187"/>
                <a:gd name="T7" fmla="*/ 3 h 173"/>
                <a:gd name="T8" fmla="*/ 180 w 187"/>
                <a:gd name="T9" fmla="*/ 7 h 173"/>
                <a:gd name="T10" fmla="*/ 184 w 187"/>
                <a:gd name="T11" fmla="*/ 12 h 173"/>
                <a:gd name="T12" fmla="*/ 187 w 187"/>
                <a:gd name="T13" fmla="*/ 19 h 173"/>
                <a:gd name="T14" fmla="*/ 187 w 187"/>
                <a:gd name="T15" fmla="*/ 26 h 173"/>
                <a:gd name="T16" fmla="*/ 187 w 187"/>
                <a:gd name="T17" fmla="*/ 147 h 173"/>
                <a:gd name="T18" fmla="*/ 187 w 187"/>
                <a:gd name="T19" fmla="*/ 154 h 173"/>
                <a:gd name="T20" fmla="*/ 184 w 187"/>
                <a:gd name="T21" fmla="*/ 161 h 173"/>
                <a:gd name="T22" fmla="*/ 180 w 187"/>
                <a:gd name="T23" fmla="*/ 166 h 173"/>
                <a:gd name="T24" fmla="*/ 173 w 187"/>
                <a:gd name="T25" fmla="*/ 169 h 173"/>
                <a:gd name="T26" fmla="*/ 168 w 187"/>
                <a:gd name="T27" fmla="*/ 173 h 173"/>
                <a:gd name="T28" fmla="*/ 161 w 187"/>
                <a:gd name="T29" fmla="*/ 173 h 173"/>
                <a:gd name="T30" fmla="*/ 26 w 187"/>
                <a:gd name="T31" fmla="*/ 173 h 173"/>
                <a:gd name="T32" fmla="*/ 19 w 187"/>
                <a:gd name="T33" fmla="*/ 173 h 173"/>
                <a:gd name="T34" fmla="*/ 12 w 187"/>
                <a:gd name="T35" fmla="*/ 169 h 173"/>
                <a:gd name="T36" fmla="*/ 7 w 187"/>
                <a:gd name="T37" fmla="*/ 166 h 173"/>
                <a:gd name="T38" fmla="*/ 3 w 187"/>
                <a:gd name="T39" fmla="*/ 161 h 173"/>
                <a:gd name="T40" fmla="*/ 0 w 187"/>
                <a:gd name="T41" fmla="*/ 154 h 173"/>
                <a:gd name="T42" fmla="*/ 0 w 187"/>
                <a:gd name="T43" fmla="*/ 147 h 173"/>
                <a:gd name="T44" fmla="*/ 0 w 187"/>
                <a:gd name="T45" fmla="*/ 26 h 173"/>
                <a:gd name="T46" fmla="*/ 0 w 187"/>
                <a:gd name="T47" fmla="*/ 19 h 173"/>
                <a:gd name="T48" fmla="*/ 3 w 187"/>
                <a:gd name="T49" fmla="*/ 12 h 173"/>
                <a:gd name="T50" fmla="*/ 7 w 187"/>
                <a:gd name="T51" fmla="*/ 7 h 173"/>
                <a:gd name="T52" fmla="*/ 12 w 187"/>
                <a:gd name="T53" fmla="*/ 3 h 173"/>
                <a:gd name="T54" fmla="*/ 19 w 187"/>
                <a:gd name="T55" fmla="*/ 0 h 173"/>
                <a:gd name="T56" fmla="*/ 26 w 187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7" h="173">
                  <a:moveTo>
                    <a:pt x="26" y="0"/>
                  </a:moveTo>
                  <a:lnTo>
                    <a:pt x="161" y="0"/>
                  </a:lnTo>
                  <a:lnTo>
                    <a:pt x="168" y="0"/>
                  </a:lnTo>
                  <a:lnTo>
                    <a:pt x="173" y="3"/>
                  </a:lnTo>
                  <a:lnTo>
                    <a:pt x="180" y="7"/>
                  </a:lnTo>
                  <a:lnTo>
                    <a:pt x="184" y="12"/>
                  </a:lnTo>
                  <a:lnTo>
                    <a:pt x="187" y="19"/>
                  </a:lnTo>
                  <a:lnTo>
                    <a:pt x="187" y="26"/>
                  </a:lnTo>
                  <a:lnTo>
                    <a:pt x="187" y="147"/>
                  </a:lnTo>
                  <a:lnTo>
                    <a:pt x="187" y="154"/>
                  </a:lnTo>
                  <a:lnTo>
                    <a:pt x="184" y="161"/>
                  </a:lnTo>
                  <a:lnTo>
                    <a:pt x="180" y="166"/>
                  </a:lnTo>
                  <a:lnTo>
                    <a:pt x="173" y="169"/>
                  </a:lnTo>
                  <a:lnTo>
                    <a:pt x="168" y="173"/>
                  </a:lnTo>
                  <a:lnTo>
                    <a:pt x="161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2" y="169"/>
                  </a:lnTo>
                  <a:lnTo>
                    <a:pt x="7" y="166"/>
                  </a:lnTo>
                  <a:lnTo>
                    <a:pt x="3" y="161"/>
                  </a:lnTo>
                  <a:lnTo>
                    <a:pt x="0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3" y="12"/>
                  </a:lnTo>
                  <a:lnTo>
                    <a:pt x="7" y="7"/>
                  </a:lnTo>
                  <a:lnTo>
                    <a:pt x="12" y="3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3" name="Freeform 54"/>
            <p:cNvSpPr>
              <a:spLocks/>
            </p:cNvSpPr>
            <p:nvPr/>
          </p:nvSpPr>
          <p:spPr bwMode="auto">
            <a:xfrm>
              <a:off x="4736474" y="4084963"/>
              <a:ext cx="246387" cy="226729"/>
            </a:xfrm>
            <a:custGeom>
              <a:avLst/>
              <a:gdLst>
                <a:gd name="T0" fmla="*/ 27 w 188"/>
                <a:gd name="T1" fmla="*/ 0 h 173"/>
                <a:gd name="T2" fmla="*/ 161 w 188"/>
                <a:gd name="T3" fmla="*/ 0 h 173"/>
                <a:gd name="T4" fmla="*/ 168 w 188"/>
                <a:gd name="T5" fmla="*/ 0 h 173"/>
                <a:gd name="T6" fmla="*/ 175 w 188"/>
                <a:gd name="T7" fmla="*/ 3 h 173"/>
                <a:gd name="T8" fmla="*/ 181 w 188"/>
                <a:gd name="T9" fmla="*/ 7 h 173"/>
                <a:gd name="T10" fmla="*/ 184 w 188"/>
                <a:gd name="T11" fmla="*/ 12 h 173"/>
                <a:gd name="T12" fmla="*/ 188 w 188"/>
                <a:gd name="T13" fmla="*/ 19 h 173"/>
                <a:gd name="T14" fmla="*/ 188 w 188"/>
                <a:gd name="T15" fmla="*/ 26 h 173"/>
                <a:gd name="T16" fmla="*/ 188 w 188"/>
                <a:gd name="T17" fmla="*/ 147 h 173"/>
                <a:gd name="T18" fmla="*/ 188 w 188"/>
                <a:gd name="T19" fmla="*/ 154 h 173"/>
                <a:gd name="T20" fmla="*/ 184 w 188"/>
                <a:gd name="T21" fmla="*/ 161 h 173"/>
                <a:gd name="T22" fmla="*/ 181 w 188"/>
                <a:gd name="T23" fmla="*/ 166 h 173"/>
                <a:gd name="T24" fmla="*/ 175 w 188"/>
                <a:gd name="T25" fmla="*/ 169 h 173"/>
                <a:gd name="T26" fmla="*/ 168 w 188"/>
                <a:gd name="T27" fmla="*/ 173 h 173"/>
                <a:gd name="T28" fmla="*/ 161 w 188"/>
                <a:gd name="T29" fmla="*/ 173 h 173"/>
                <a:gd name="T30" fmla="*/ 27 w 188"/>
                <a:gd name="T31" fmla="*/ 173 h 173"/>
                <a:gd name="T32" fmla="*/ 20 w 188"/>
                <a:gd name="T33" fmla="*/ 173 h 173"/>
                <a:gd name="T34" fmla="*/ 13 w 188"/>
                <a:gd name="T35" fmla="*/ 169 h 173"/>
                <a:gd name="T36" fmla="*/ 7 w 188"/>
                <a:gd name="T37" fmla="*/ 166 h 173"/>
                <a:gd name="T38" fmla="*/ 4 w 188"/>
                <a:gd name="T39" fmla="*/ 161 h 173"/>
                <a:gd name="T40" fmla="*/ 0 w 188"/>
                <a:gd name="T41" fmla="*/ 154 h 173"/>
                <a:gd name="T42" fmla="*/ 0 w 188"/>
                <a:gd name="T43" fmla="*/ 147 h 173"/>
                <a:gd name="T44" fmla="*/ 0 w 188"/>
                <a:gd name="T45" fmla="*/ 26 h 173"/>
                <a:gd name="T46" fmla="*/ 0 w 188"/>
                <a:gd name="T47" fmla="*/ 19 h 173"/>
                <a:gd name="T48" fmla="*/ 4 w 188"/>
                <a:gd name="T49" fmla="*/ 12 h 173"/>
                <a:gd name="T50" fmla="*/ 7 w 188"/>
                <a:gd name="T51" fmla="*/ 7 h 173"/>
                <a:gd name="T52" fmla="*/ 13 w 188"/>
                <a:gd name="T53" fmla="*/ 3 h 173"/>
                <a:gd name="T54" fmla="*/ 20 w 188"/>
                <a:gd name="T55" fmla="*/ 0 h 173"/>
                <a:gd name="T56" fmla="*/ 27 w 188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8" h="173">
                  <a:moveTo>
                    <a:pt x="27" y="0"/>
                  </a:moveTo>
                  <a:lnTo>
                    <a:pt x="161" y="0"/>
                  </a:lnTo>
                  <a:lnTo>
                    <a:pt x="168" y="0"/>
                  </a:lnTo>
                  <a:lnTo>
                    <a:pt x="175" y="3"/>
                  </a:lnTo>
                  <a:lnTo>
                    <a:pt x="181" y="7"/>
                  </a:lnTo>
                  <a:lnTo>
                    <a:pt x="184" y="12"/>
                  </a:lnTo>
                  <a:lnTo>
                    <a:pt x="188" y="19"/>
                  </a:lnTo>
                  <a:lnTo>
                    <a:pt x="188" y="26"/>
                  </a:lnTo>
                  <a:lnTo>
                    <a:pt x="188" y="147"/>
                  </a:lnTo>
                  <a:lnTo>
                    <a:pt x="188" y="154"/>
                  </a:lnTo>
                  <a:lnTo>
                    <a:pt x="184" y="161"/>
                  </a:lnTo>
                  <a:lnTo>
                    <a:pt x="181" y="166"/>
                  </a:lnTo>
                  <a:lnTo>
                    <a:pt x="175" y="169"/>
                  </a:lnTo>
                  <a:lnTo>
                    <a:pt x="168" y="173"/>
                  </a:lnTo>
                  <a:lnTo>
                    <a:pt x="161" y="173"/>
                  </a:lnTo>
                  <a:lnTo>
                    <a:pt x="27" y="173"/>
                  </a:lnTo>
                  <a:lnTo>
                    <a:pt x="20" y="173"/>
                  </a:lnTo>
                  <a:lnTo>
                    <a:pt x="13" y="169"/>
                  </a:lnTo>
                  <a:lnTo>
                    <a:pt x="7" y="166"/>
                  </a:lnTo>
                  <a:lnTo>
                    <a:pt x="4" y="161"/>
                  </a:lnTo>
                  <a:lnTo>
                    <a:pt x="0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4" y="12"/>
                  </a:lnTo>
                  <a:lnTo>
                    <a:pt x="7" y="7"/>
                  </a:lnTo>
                  <a:lnTo>
                    <a:pt x="13" y="3"/>
                  </a:lnTo>
                  <a:lnTo>
                    <a:pt x="20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4" name="Freeform 55"/>
            <p:cNvSpPr>
              <a:spLocks/>
            </p:cNvSpPr>
            <p:nvPr/>
          </p:nvSpPr>
          <p:spPr bwMode="auto">
            <a:xfrm>
              <a:off x="5016936" y="4084963"/>
              <a:ext cx="245077" cy="226729"/>
            </a:xfrm>
            <a:custGeom>
              <a:avLst/>
              <a:gdLst>
                <a:gd name="T0" fmla="*/ 26 w 187"/>
                <a:gd name="T1" fmla="*/ 0 h 173"/>
                <a:gd name="T2" fmla="*/ 161 w 187"/>
                <a:gd name="T3" fmla="*/ 0 h 173"/>
                <a:gd name="T4" fmla="*/ 168 w 187"/>
                <a:gd name="T5" fmla="*/ 0 h 173"/>
                <a:gd name="T6" fmla="*/ 175 w 187"/>
                <a:gd name="T7" fmla="*/ 3 h 173"/>
                <a:gd name="T8" fmla="*/ 180 w 187"/>
                <a:gd name="T9" fmla="*/ 7 h 173"/>
                <a:gd name="T10" fmla="*/ 184 w 187"/>
                <a:gd name="T11" fmla="*/ 12 h 173"/>
                <a:gd name="T12" fmla="*/ 187 w 187"/>
                <a:gd name="T13" fmla="*/ 19 h 173"/>
                <a:gd name="T14" fmla="*/ 187 w 187"/>
                <a:gd name="T15" fmla="*/ 26 h 173"/>
                <a:gd name="T16" fmla="*/ 187 w 187"/>
                <a:gd name="T17" fmla="*/ 147 h 173"/>
                <a:gd name="T18" fmla="*/ 187 w 187"/>
                <a:gd name="T19" fmla="*/ 154 h 173"/>
                <a:gd name="T20" fmla="*/ 184 w 187"/>
                <a:gd name="T21" fmla="*/ 161 h 173"/>
                <a:gd name="T22" fmla="*/ 180 w 187"/>
                <a:gd name="T23" fmla="*/ 166 h 173"/>
                <a:gd name="T24" fmla="*/ 175 w 187"/>
                <a:gd name="T25" fmla="*/ 169 h 173"/>
                <a:gd name="T26" fmla="*/ 168 w 187"/>
                <a:gd name="T27" fmla="*/ 173 h 173"/>
                <a:gd name="T28" fmla="*/ 161 w 187"/>
                <a:gd name="T29" fmla="*/ 173 h 173"/>
                <a:gd name="T30" fmla="*/ 26 w 187"/>
                <a:gd name="T31" fmla="*/ 173 h 173"/>
                <a:gd name="T32" fmla="*/ 19 w 187"/>
                <a:gd name="T33" fmla="*/ 173 h 173"/>
                <a:gd name="T34" fmla="*/ 12 w 187"/>
                <a:gd name="T35" fmla="*/ 169 h 173"/>
                <a:gd name="T36" fmla="*/ 7 w 187"/>
                <a:gd name="T37" fmla="*/ 166 h 173"/>
                <a:gd name="T38" fmla="*/ 3 w 187"/>
                <a:gd name="T39" fmla="*/ 161 h 173"/>
                <a:gd name="T40" fmla="*/ 0 w 187"/>
                <a:gd name="T41" fmla="*/ 154 h 173"/>
                <a:gd name="T42" fmla="*/ 0 w 187"/>
                <a:gd name="T43" fmla="*/ 147 h 173"/>
                <a:gd name="T44" fmla="*/ 0 w 187"/>
                <a:gd name="T45" fmla="*/ 26 h 173"/>
                <a:gd name="T46" fmla="*/ 0 w 187"/>
                <a:gd name="T47" fmla="*/ 19 h 173"/>
                <a:gd name="T48" fmla="*/ 3 w 187"/>
                <a:gd name="T49" fmla="*/ 12 h 173"/>
                <a:gd name="T50" fmla="*/ 7 w 187"/>
                <a:gd name="T51" fmla="*/ 7 h 173"/>
                <a:gd name="T52" fmla="*/ 12 w 187"/>
                <a:gd name="T53" fmla="*/ 3 h 173"/>
                <a:gd name="T54" fmla="*/ 19 w 187"/>
                <a:gd name="T55" fmla="*/ 0 h 173"/>
                <a:gd name="T56" fmla="*/ 26 w 187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7" h="173">
                  <a:moveTo>
                    <a:pt x="26" y="0"/>
                  </a:moveTo>
                  <a:lnTo>
                    <a:pt x="161" y="0"/>
                  </a:lnTo>
                  <a:lnTo>
                    <a:pt x="168" y="0"/>
                  </a:lnTo>
                  <a:lnTo>
                    <a:pt x="175" y="3"/>
                  </a:lnTo>
                  <a:lnTo>
                    <a:pt x="180" y="7"/>
                  </a:lnTo>
                  <a:lnTo>
                    <a:pt x="184" y="12"/>
                  </a:lnTo>
                  <a:lnTo>
                    <a:pt x="187" y="19"/>
                  </a:lnTo>
                  <a:lnTo>
                    <a:pt x="187" y="26"/>
                  </a:lnTo>
                  <a:lnTo>
                    <a:pt x="187" y="147"/>
                  </a:lnTo>
                  <a:lnTo>
                    <a:pt x="187" y="154"/>
                  </a:lnTo>
                  <a:lnTo>
                    <a:pt x="184" y="161"/>
                  </a:lnTo>
                  <a:lnTo>
                    <a:pt x="180" y="166"/>
                  </a:lnTo>
                  <a:lnTo>
                    <a:pt x="175" y="169"/>
                  </a:lnTo>
                  <a:lnTo>
                    <a:pt x="168" y="173"/>
                  </a:lnTo>
                  <a:lnTo>
                    <a:pt x="161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2" y="169"/>
                  </a:lnTo>
                  <a:lnTo>
                    <a:pt x="7" y="166"/>
                  </a:lnTo>
                  <a:lnTo>
                    <a:pt x="3" y="161"/>
                  </a:lnTo>
                  <a:lnTo>
                    <a:pt x="0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3" y="12"/>
                  </a:lnTo>
                  <a:lnTo>
                    <a:pt x="7" y="7"/>
                  </a:lnTo>
                  <a:lnTo>
                    <a:pt x="12" y="3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5" name="Freeform 56"/>
            <p:cNvSpPr>
              <a:spLocks/>
            </p:cNvSpPr>
            <p:nvPr/>
          </p:nvSpPr>
          <p:spPr bwMode="auto">
            <a:xfrm>
              <a:off x="5296087" y="4084963"/>
              <a:ext cx="246387" cy="226729"/>
            </a:xfrm>
            <a:custGeom>
              <a:avLst/>
              <a:gdLst>
                <a:gd name="T0" fmla="*/ 27 w 188"/>
                <a:gd name="T1" fmla="*/ 0 h 173"/>
                <a:gd name="T2" fmla="*/ 162 w 188"/>
                <a:gd name="T3" fmla="*/ 0 h 173"/>
                <a:gd name="T4" fmla="*/ 169 w 188"/>
                <a:gd name="T5" fmla="*/ 0 h 173"/>
                <a:gd name="T6" fmla="*/ 176 w 188"/>
                <a:gd name="T7" fmla="*/ 3 h 173"/>
                <a:gd name="T8" fmla="*/ 181 w 188"/>
                <a:gd name="T9" fmla="*/ 7 h 173"/>
                <a:gd name="T10" fmla="*/ 184 w 188"/>
                <a:gd name="T11" fmla="*/ 12 h 173"/>
                <a:gd name="T12" fmla="*/ 188 w 188"/>
                <a:gd name="T13" fmla="*/ 19 h 173"/>
                <a:gd name="T14" fmla="*/ 188 w 188"/>
                <a:gd name="T15" fmla="*/ 26 h 173"/>
                <a:gd name="T16" fmla="*/ 188 w 188"/>
                <a:gd name="T17" fmla="*/ 147 h 173"/>
                <a:gd name="T18" fmla="*/ 188 w 188"/>
                <a:gd name="T19" fmla="*/ 154 h 173"/>
                <a:gd name="T20" fmla="*/ 184 w 188"/>
                <a:gd name="T21" fmla="*/ 161 h 173"/>
                <a:gd name="T22" fmla="*/ 181 w 188"/>
                <a:gd name="T23" fmla="*/ 166 h 173"/>
                <a:gd name="T24" fmla="*/ 176 w 188"/>
                <a:gd name="T25" fmla="*/ 169 h 173"/>
                <a:gd name="T26" fmla="*/ 169 w 188"/>
                <a:gd name="T27" fmla="*/ 173 h 173"/>
                <a:gd name="T28" fmla="*/ 162 w 188"/>
                <a:gd name="T29" fmla="*/ 173 h 173"/>
                <a:gd name="T30" fmla="*/ 27 w 188"/>
                <a:gd name="T31" fmla="*/ 173 h 173"/>
                <a:gd name="T32" fmla="*/ 20 w 188"/>
                <a:gd name="T33" fmla="*/ 173 h 173"/>
                <a:gd name="T34" fmla="*/ 14 w 188"/>
                <a:gd name="T35" fmla="*/ 169 h 173"/>
                <a:gd name="T36" fmla="*/ 7 w 188"/>
                <a:gd name="T37" fmla="*/ 166 h 173"/>
                <a:gd name="T38" fmla="*/ 4 w 188"/>
                <a:gd name="T39" fmla="*/ 161 h 173"/>
                <a:gd name="T40" fmla="*/ 0 w 188"/>
                <a:gd name="T41" fmla="*/ 154 h 173"/>
                <a:gd name="T42" fmla="*/ 0 w 188"/>
                <a:gd name="T43" fmla="*/ 147 h 173"/>
                <a:gd name="T44" fmla="*/ 0 w 188"/>
                <a:gd name="T45" fmla="*/ 26 h 173"/>
                <a:gd name="T46" fmla="*/ 0 w 188"/>
                <a:gd name="T47" fmla="*/ 19 h 173"/>
                <a:gd name="T48" fmla="*/ 4 w 188"/>
                <a:gd name="T49" fmla="*/ 12 h 173"/>
                <a:gd name="T50" fmla="*/ 7 w 188"/>
                <a:gd name="T51" fmla="*/ 7 h 173"/>
                <a:gd name="T52" fmla="*/ 14 w 188"/>
                <a:gd name="T53" fmla="*/ 3 h 173"/>
                <a:gd name="T54" fmla="*/ 20 w 188"/>
                <a:gd name="T55" fmla="*/ 0 h 173"/>
                <a:gd name="T56" fmla="*/ 27 w 188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8" h="173">
                  <a:moveTo>
                    <a:pt x="27" y="0"/>
                  </a:moveTo>
                  <a:lnTo>
                    <a:pt x="162" y="0"/>
                  </a:lnTo>
                  <a:lnTo>
                    <a:pt x="169" y="0"/>
                  </a:lnTo>
                  <a:lnTo>
                    <a:pt x="176" y="3"/>
                  </a:lnTo>
                  <a:lnTo>
                    <a:pt x="181" y="7"/>
                  </a:lnTo>
                  <a:lnTo>
                    <a:pt x="184" y="12"/>
                  </a:lnTo>
                  <a:lnTo>
                    <a:pt x="188" y="19"/>
                  </a:lnTo>
                  <a:lnTo>
                    <a:pt x="188" y="26"/>
                  </a:lnTo>
                  <a:lnTo>
                    <a:pt x="188" y="147"/>
                  </a:lnTo>
                  <a:lnTo>
                    <a:pt x="188" y="154"/>
                  </a:lnTo>
                  <a:lnTo>
                    <a:pt x="184" y="161"/>
                  </a:lnTo>
                  <a:lnTo>
                    <a:pt x="181" y="166"/>
                  </a:lnTo>
                  <a:lnTo>
                    <a:pt x="176" y="169"/>
                  </a:lnTo>
                  <a:lnTo>
                    <a:pt x="169" y="173"/>
                  </a:lnTo>
                  <a:lnTo>
                    <a:pt x="162" y="173"/>
                  </a:lnTo>
                  <a:lnTo>
                    <a:pt x="27" y="173"/>
                  </a:lnTo>
                  <a:lnTo>
                    <a:pt x="20" y="173"/>
                  </a:lnTo>
                  <a:lnTo>
                    <a:pt x="14" y="169"/>
                  </a:lnTo>
                  <a:lnTo>
                    <a:pt x="7" y="166"/>
                  </a:lnTo>
                  <a:lnTo>
                    <a:pt x="4" y="161"/>
                  </a:lnTo>
                  <a:lnTo>
                    <a:pt x="0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4" y="12"/>
                  </a:lnTo>
                  <a:lnTo>
                    <a:pt x="7" y="7"/>
                  </a:lnTo>
                  <a:lnTo>
                    <a:pt x="14" y="3"/>
                  </a:lnTo>
                  <a:lnTo>
                    <a:pt x="20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6" name="Freeform 57"/>
            <p:cNvSpPr>
              <a:spLocks/>
            </p:cNvSpPr>
            <p:nvPr/>
          </p:nvSpPr>
          <p:spPr bwMode="auto">
            <a:xfrm>
              <a:off x="5576549" y="4084963"/>
              <a:ext cx="247698" cy="226729"/>
            </a:xfrm>
            <a:custGeom>
              <a:avLst/>
              <a:gdLst>
                <a:gd name="T0" fmla="*/ 26 w 189"/>
                <a:gd name="T1" fmla="*/ 0 h 173"/>
                <a:gd name="T2" fmla="*/ 161 w 189"/>
                <a:gd name="T3" fmla="*/ 0 h 173"/>
                <a:gd name="T4" fmla="*/ 168 w 189"/>
                <a:gd name="T5" fmla="*/ 0 h 173"/>
                <a:gd name="T6" fmla="*/ 175 w 189"/>
                <a:gd name="T7" fmla="*/ 3 h 173"/>
                <a:gd name="T8" fmla="*/ 180 w 189"/>
                <a:gd name="T9" fmla="*/ 7 h 173"/>
                <a:gd name="T10" fmla="*/ 186 w 189"/>
                <a:gd name="T11" fmla="*/ 12 h 173"/>
                <a:gd name="T12" fmla="*/ 187 w 189"/>
                <a:gd name="T13" fmla="*/ 19 h 173"/>
                <a:gd name="T14" fmla="*/ 189 w 189"/>
                <a:gd name="T15" fmla="*/ 26 h 173"/>
                <a:gd name="T16" fmla="*/ 189 w 189"/>
                <a:gd name="T17" fmla="*/ 147 h 173"/>
                <a:gd name="T18" fmla="*/ 187 w 189"/>
                <a:gd name="T19" fmla="*/ 154 h 173"/>
                <a:gd name="T20" fmla="*/ 186 w 189"/>
                <a:gd name="T21" fmla="*/ 161 h 173"/>
                <a:gd name="T22" fmla="*/ 180 w 189"/>
                <a:gd name="T23" fmla="*/ 166 h 173"/>
                <a:gd name="T24" fmla="*/ 175 w 189"/>
                <a:gd name="T25" fmla="*/ 169 h 173"/>
                <a:gd name="T26" fmla="*/ 168 w 189"/>
                <a:gd name="T27" fmla="*/ 173 h 173"/>
                <a:gd name="T28" fmla="*/ 161 w 189"/>
                <a:gd name="T29" fmla="*/ 173 h 173"/>
                <a:gd name="T30" fmla="*/ 26 w 189"/>
                <a:gd name="T31" fmla="*/ 173 h 173"/>
                <a:gd name="T32" fmla="*/ 19 w 189"/>
                <a:gd name="T33" fmla="*/ 173 h 173"/>
                <a:gd name="T34" fmla="*/ 14 w 189"/>
                <a:gd name="T35" fmla="*/ 169 h 173"/>
                <a:gd name="T36" fmla="*/ 9 w 189"/>
                <a:gd name="T37" fmla="*/ 166 h 173"/>
                <a:gd name="T38" fmla="*/ 4 w 189"/>
                <a:gd name="T39" fmla="*/ 161 h 173"/>
                <a:gd name="T40" fmla="*/ 2 w 189"/>
                <a:gd name="T41" fmla="*/ 154 h 173"/>
                <a:gd name="T42" fmla="*/ 0 w 189"/>
                <a:gd name="T43" fmla="*/ 147 h 173"/>
                <a:gd name="T44" fmla="*/ 0 w 189"/>
                <a:gd name="T45" fmla="*/ 26 h 173"/>
                <a:gd name="T46" fmla="*/ 2 w 189"/>
                <a:gd name="T47" fmla="*/ 19 h 173"/>
                <a:gd name="T48" fmla="*/ 4 w 189"/>
                <a:gd name="T49" fmla="*/ 12 h 173"/>
                <a:gd name="T50" fmla="*/ 9 w 189"/>
                <a:gd name="T51" fmla="*/ 7 h 173"/>
                <a:gd name="T52" fmla="*/ 14 w 189"/>
                <a:gd name="T53" fmla="*/ 3 h 173"/>
                <a:gd name="T54" fmla="*/ 19 w 189"/>
                <a:gd name="T55" fmla="*/ 0 h 173"/>
                <a:gd name="T56" fmla="*/ 26 w 18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3">
                  <a:moveTo>
                    <a:pt x="26" y="0"/>
                  </a:moveTo>
                  <a:lnTo>
                    <a:pt x="161" y="0"/>
                  </a:lnTo>
                  <a:lnTo>
                    <a:pt x="168" y="0"/>
                  </a:lnTo>
                  <a:lnTo>
                    <a:pt x="175" y="3"/>
                  </a:lnTo>
                  <a:lnTo>
                    <a:pt x="180" y="7"/>
                  </a:lnTo>
                  <a:lnTo>
                    <a:pt x="186" y="12"/>
                  </a:lnTo>
                  <a:lnTo>
                    <a:pt x="187" y="19"/>
                  </a:lnTo>
                  <a:lnTo>
                    <a:pt x="189" y="26"/>
                  </a:lnTo>
                  <a:lnTo>
                    <a:pt x="189" y="147"/>
                  </a:lnTo>
                  <a:lnTo>
                    <a:pt x="187" y="154"/>
                  </a:lnTo>
                  <a:lnTo>
                    <a:pt x="186" y="161"/>
                  </a:lnTo>
                  <a:lnTo>
                    <a:pt x="180" y="166"/>
                  </a:lnTo>
                  <a:lnTo>
                    <a:pt x="175" y="169"/>
                  </a:lnTo>
                  <a:lnTo>
                    <a:pt x="168" y="173"/>
                  </a:lnTo>
                  <a:lnTo>
                    <a:pt x="161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4" y="169"/>
                  </a:lnTo>
                  <a:lnTo>
                    <a:pt x="9" y="166"/>
                  </a:lnTo>
                  <a:lnTo>
                    <a:pt x="4" y="161"/>
                  </a:lnTo>
                  <a:lnTo>
                    <a:pt x="2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2" y="19"/>
                  </a:lnTo>
                  <a:lnTo>
                    <a:pt x="4" y="12"/>
                  </a:lnTo>
                  <a:lnTo>
                    <a:pt x="9" y="7"/>
                  </a:lnTo>
                  <a:lnTo>
                    <a:pt x="14" y="3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7" name="Freeform 58"/>
            <p:cNvSpPr>
              <a:spLocks/>
            </p:cNvSpPr>
            <p:nvPr/>
          </p:nvSpPr>
          <p:spPr bwMode="auto">
            <a:xfrm>
              <a:off x="5857011" y="4084963"/>
              <a:ext cx="247698" cy="226729"/>
            </a:xfrm>
            <a:custGeom>
              <a:avLst/>
              <a:gdLst>
                <a:gd name="T0" fmla="*/ 28 w 189"/>
                <a:gd name="T1" fmla="*/ 0 h 173"/>
                <a:gd name="T2" fmla="*/ 161 w 189"/>
                <a:gd name="T3" fmla="*/ 0 h 173"/>
                <a:gd name="T4" fmla="*/ 169 w 189"/>
                <a:gd name="T5" fmla="*/ 0 h 173"/>
                <a:gd name="T6" fmla="*/ 175 w 189"/>
                <a:gd name="T7" fmla="*/ 3 h 173"/>
                <a:gd name="T8" fmla="*/ 180 w 189"/>
                <a:gd name="T9" fmla="*/ 7 h 173"/>
                <a:gd name="T10" fmla="*/ 185 w 189"/>
                <a:gd name="T11" fmla="*/ 12 h 173"/>
                <a:gd name="T12" fmla="*/ 187 w 189"/>
                <a:gd name="T13" fmla="*/ 19 h 173"/>
                <a:gd name="T14" fmla="*/ 189 w 189"/>
                <a:gd name="T15" fmla="*/ 26 h 173"/>
                <a:gd name="T16" fmla="*/ 189 w 189"/>
                <a:gd name="T17" fmla="*/ 147 h 173"/>
                <a:gd name="T18" fmla="*/ 187 w 189"/>
                <a:gd name="T19" fmla="*/ 154 h 173"/>
                <a:gd name="T20" fmla="*/ 185 w 189"/>
                <a:gd name="T21" fmla="*/ 161 h 173"/>
                <a:gd name="T22" fmla="*/ 180 w 189"/>
                <a:gd name="T23" fmla="*/ 166 h 173"/>
                <a:gd name="T24" fmla="*/ 175 w 189"/>
                <a:gd name="T25" fmla="*/ 169 h 173"/>
                <a:gd name="T26" fmla="*/ 169 w 189"/>
                <a:gd name="T27" fmla="*/ 173 h 173"/>
                <a:gd name="T28" fmla="*/ 161 w 189"/>
                <a:gd name="T29" fmla="*/ 173 h 173"/>
                <a:gd name="T30" fmla="*/ 28 w 189"/>
                <a:gd name="T31" fmla="*/ 173 h 173"/>
                <a:gd name="T32" fmla="*/ 19 w 189"/>
                <a:gd name="T33" fmla="*/ 173 h 173"/>
                <a:gd name="T34" fmla="*/ 14 w 189"/>
                <a:gd name="T35" fmla="*/ 169 h 173"/>
                <a:gd name="T36" fmla="*/ 8 w 189"/>
                <a:gd name="T37" fmla="*/ 166 h 173"/>
                <a:gd name="T38" fmla="*/ 3 w 189"/>
                <a:gd name="T39" fmla="*/ 161 h 173"/>
                <a:gd name="T40" fmla="*/ 1 w 189"/>
                <a:gd name="T41" fmla="*/ 154 h 173"/>
                <a:gd name="T42" fmla="*/ 0 w 189"/>
                <a:gd name="T43" fmla="*/ 147 h 173"/>
                <a:gd name="T44" fmla="*/ 0 w 189"/>
                <a:gd name="T45" fmla="*/ 26 h 173"/>
                <a:gd name="T46" fmla="*/ 1 w 189"/>
                <a:gd name="T47" fmla="*/ 19 h 173"/>
                <a:gd name="T48" fmla="*/ 3 w 189"/>
                <a:gd name="T49" fmla="*/ 12 h 173"/>
                <a:gd name="T50" fmla="*/ 8 w 189"/>
                <a:gd name="T51" fmla="*/ 7 h 173"/>
                <a:gd name="T52" fmla="*/ 14 w 189"/>
                <a:gd name="T53" fmla="*/ 3 h 173"/>
                <a:gd name="T54" fmla="*/ 19 w 189"/>
                <a:gd name="T55" fmla="*/ 0 h 173"/>
                <a:gd name="T56" fmla="*/ 28 w 18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3">
                  <a:moveTo>
                    <a:pt x="28" y="0"/>
                  </a:moveTo>
                  <a:lnTo>
                    <a:pt x="161" y="0"/>
                  </a:lnTo>
                  <a:lnTo>
                    <a:pt x="169" y="0"/>
                  </a:lnTo>
                  <a:lnTo>
                    <a:pt x="175" y="3"/>
                  </a:lnTo>
                  <a:lnTo>
                    <a:pt x="180" y="7"/>
                  </a:lnTo>
                  <a:lnTo>
                    <a:pt x="185" y="12"/>
                  </a:lnTo>
                  <a:lnTo>
                    <a:pt x="187" y="19"/>
                  </a:lnTo>
                  <a:lnTo>
                    <a:pt x="189" y="26"/>
                  </a:lnTo>
                  <a:lnTo>
                    <a:pt x="189" y="147"/>
                  </a:lnTo>
                  <a:lnTo>
                    <a:pt x="187" y="154"/>
                  </a:lnTo>
                  <a:lnTo>
                    <a:pt x="185" y="161"/>
                  </a:lnTo>
                  <a:lnTo>
                    <a:pt x="180" y="166"/>
                  </a:lnTo>
                  <a:lnTo>
                    <a:pt x="175" y="169"/>
                  </a:lnTo>
                  <a:lnTo>
                    <a:pt x="169" y="173"/>
                  </a:lnTo>
                  <a:lnTo>
                    <a:pt x="161" y="173"/>
                  </a:lnTo>
                  <a:lnTo>
                    <a:pt x="28" y="173"/>
                  </a:lnTo>
                  <a:lnTo>
                    <a:pt x="19" y="173"/>
                  </a:lnTo>
                  <a:lnTo>
                    <a:pt x="14" y="169"/>
                  </a:lnTo>
                  <a:lnTo>
                    <a:pt x="8" y="166"/>
                  </a:lnTo>
                  <a:lnTo>
                    <a:pt x="3" y="161"/>
                  </a:lnTo>
                  <a:lnTo>
                    <a:pt x="1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1" y="19"/>
                  </a:lnTo>
                  <a:lnTo>
                    <a:pt x="3" y="12"/>
                  </a:lnTo>
                  <a:lnTo>
                    <a:pt x="8" y="7"/>
                  </a:lnTo>
                  <a:lnTo>
                    <a:pt x="14" y="3"/>
                  </a:lnTo>
                  <a:lnTo>
                    <a:pt x="19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8" name="Freeform 59"/>
            <p:cNvSpPr>
              <a:spLocks/>
            </p:cNvSpPr>
            <p:nvPr/>
          </p:nvSpPr>
          <p:spPr bwMode="auto">
            <a:xfrm>
              <a:off x="6136163" y="4084963"/>
              <a:ext cx="247698" cy="226729"/>
            </a:xfrm>
            <a:custGeom>
              <a:avLst/>
              <a:gdLst>
                <a:gd name="T0" fmla="*/ 28 w 189"/>
                <a:gd name="T1" fmla="*/ 0 h 173"/>
                <a:gd name="T2" fmla="*/ 163 w 189"/>
                <a:gd name="T3" fmla="*/ 0 h 173"/>
                <a:gd name="T4" fmla="*/ 170 w 189"/>
                <a:gd name="T5" fmla="*/ 0 h 173"/>
                <a:gd name="T6" fmla="*/ 175 w 189"/>
                <a:gd name="T7" fmla="*/ 3 h 173"/>
                <a:gd name="T8" fmla="*/ 181 w 189"/>
                <a:gd name="T9" fmla="*/ 7 h 173"/>
                <a:gd name="T10" fmla="*/ 186 w 189"/>
                <a:gd name="T11" fmla="*/ 12 h 173"/>
                <a:gd name="T12" fmla="*/ 188 w 189"/>
                <a:gd name="T13" fmla="*/ 19 h 173"/>
                <a:gd name="T14" fmla="*/ 189 w 189"/>
                <a:gd name="T15" fmla="*/ 26 h 173"/>
                <a:gd name="T16" fmla="*/ 189 w 189"/>
                <a:gd name="T17" fmla="*/ 147 h 173"/>
                <a:gd name="T18" fmla="*/ 188 w 189"/>
                <a:gd name="T19" fmla="*/ 154 h 173"/>
                <a:gd name="T20" fmla="*/ 186 w 189"/>
                <a:gd name="T21" fmla="*/ 161 h 173"/>
                <a:gd name="T22" fmla="*/ 181 w 189"/>
                <a:gd name="T23" fmla="*/ 166 h 173"/>
                <a:gd name="T24" fmla="*/ 175 w 189"/>
                <a:gd name="T25" fmla="*/ 169 h 173"/>
                <a:gd name="T26" fmla="*/ 170 w 189"/>
                <a:gd name="T27" fmla="*/ 173 h 173"/>
                <a:gd name="T28" fmla="*/ 163 w 189"/>
                <a:gd name="T29" fmla="*/ 173 h 173"/>
                <a:gd name="T30" fmla="*/ 28 w 189"/>
                <a:gd name="T31" fmla="*/ 173 h 173"/>
                <a:gd name="T32" fmla="*/ 21 w 189"/>
                <a:gd name="T33" fmla="*/ 173 h 173"/>
                <a:gd name="T34" fmla="*/ 14 w 189"/>
                <a:gd name="T35" fmla="*/ 169 h 173"/>
                <a:gd name="T36" fmla="*/ 9 w 189"/>
                <a:gd name="T37" fmla="*/ 166 h 173"/>
                <a:gd name="T38" fmla="*/ 4 w 189"/>
                <a:gd name="T39" fmla="*/ 161 h 173"/>
                <a:gd name="T40" fmla="*/ 2 w 189"/>
                <a:gd name="T41" fmla="*/ 154 h 173"/>
                <a:gd name="T42" fmla="*/ 0 w 189"/>
                <a:gd name="T43" fmla="*/ 147 h 173"/>
                <a:gd name="T44" fmla="*/ 0 w 189"/>
                <a:gd name="T45" fmla="*/ 26 h 173"/>
                <a:gd name="T46" fmla="*/ 2 w 189"/>
                <a:gd name="T47" fmla="*/ 19 h 173"/>
                <a:gd name="T48" fmla="*/ 4 w 189"/>
                <a:gd name="T49" fmla="*/ 12 h 173"/>
                <a:gd name="T50" fmla="*/ 9 w 189"/>
                <a:gd name="T51" fmla="*/ 7 h 173"/>
                <a:gd name="T52" fmla="*/ 14 w 189"/>
                <a:gd name="T53" fmla="*/ 3 h 173"/>
                <a:gd name="T54" fmla="*/ 21 w 189"/>
                <a:gd name="T55" fmla="*/ 0 h 173"/>
                <a:gd name="T56" fmla="*/ 28 w 18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3">
                  <a:moveTo>
                    <a:pt x="28" y="0"/>
                  </a:moveTo>
                  <a:lnTo>
                    <a:pt x="163" y="0"/>
                  </a:lnTo>
                  <a:lnTo>
                    <a:pt x="170" y="0"/>
                  </a:lnTo>
                  <a:lnTo>
                    <a:pt x="175" y="3"/>
                  </a:lnTo>
                  <a:lnTo>
                    <a:pt x="181" y="7"/>
                  </a:lnTo>
                  <a:lnTo>
                    <a:pt x="186" y="12"/>
                  </a:lnTo>
                  <a:lnTo>
                    <a:pt x="188" y="19"/>
                  </a:lnTo>
                  <a:lnTo>
                    <a:pt x="189" y="26"/>
                  </a:lnTo>
                  <a:lnTo>
                    <a:pt x="189" y="147"/>
                  </a:lnTo>
                  <a:lnTo>
                    <a:pt x="188" y="154"/>
                  </a:lnTo>
                  <a:lnTo>
                    <a:pt x="186" y="161"/>
                  </a:lnTo>
                  <a:lnTo>
                    <a:pt x="181" y="166"/>
                  </a:lnTo>
                  <a:lnTo>
                    <a:pt x="175" y="169"/>
                  </a:lnTo>
                  <a:lnTo>
                    <a:pt x="170" y="173"/>
                  </a:lnTo>
                  <a:lnTo>
                    <a:pt x="163" y="173"/>
                  </a:lnTo>
                  <a:lnTo>
                    <a:pt x="28" y="173"/>
                  </a:lnTo>
                  <a:lnTo>
                    <a:pt x="21" y="173"/>
                  </a:lnTo>
                  <a:lnTo>
                    <a:pt x="14" y="169"/>
                  </a:lnTo>
                  <a:lnTo>
                    <a:pt x="9" y="166"/>
                  </a:lnTo>
                  <a:lnTo>
                    <a:pt x="4" y="161"/>
                  </a:lnTo>
                  <a:lnTo>
                    <a:pt x="2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2" y="19"/>
                  </a:lnTo>
                  <a:lnTo>
                    <a:pt x="4" y="12"/>
                  </a:lnTo>
                  <a:lnTo>
                    <a:pt x="9" y="7"/>
                  </a:lnTo>
                  <a:lnTo>
                    <a:pt x="14" y="3"/>
                  </a:lnTo>
                  <a:lnTo>
                    <a:pt x="21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9" name="Freeform 60"/>
            <p:cNvSpPr>
              <a:spLocks/>
            </p:cNvSpPr>
            <p:nvPr/>
          </p:nvSpPr>
          <p:spPr bwMode="auto">
            <a:xfrm>
              <a:off x="6416625" y="4084963"/>
              <a:ext cx="456078" cy="496706"/>
            </a:xfrm>
            <a:custGeom>
              <a:avLst/>
              <a:gdLst>
                <a:gd name="T0" fmla="*/ 38 w 348"/>
                <a:gd name="T1" fmla="*/ 0 h 379"/>
                <a:gd name="T2" fmla="*/ 322 w 348"/>
                <a:gd name="T3" fmla="*/ 0 h 379"/>
                <a:gd name="T4" fmla="*/ 329 w 348"/>
                <a:gd name="T5" fmla="*/ 0 h 379"/>
                <a:gd name="T6" fmla="*/ 336 w 348"/>
                <a:gd name="T7" fmla="*/ 3 h 379"/>
                <a:gd name="T8" fmla="*/ 341 w 348"/>
                <a:gd name="T9" fmla="*/ 7 h 379"/>
                <a:gd name="T10" fmla="*/ 345 w 348"/>
                <a:gd name="T11" fmla="*/ 12 h 379"/>
                <a:gd name="T12" fmla="*/ 348 w 348"/>
                <a:gd name="T13" fmla="*/ 19 h 379"/>
                <a:gd name="T14" fmla="*/ 348 w 348"/>
                <a:gd name="T15" fmla="*/ 26 h 379"/>
                <a:gd name="T16" fmla="*/ 348 w 348"/>
                <a:gd name="T17" fmla="*/ 350 h 379"/>
                <a:gd name="T18" fmla="*/ 345 w 348"/>
                <a:gd name="T19" fmla="*/ 364 h 379"/>
                <a:gd name="T20" fmla="*/ 336 w 348"/>
                <a:gd name="T21" fmla="*/ 376 h 379"/>
                <a:gd name="T22" fmla="*/ 322 w 348"/>
                <a:gd name="T23" fmla="*/ 379 h 379"/>
                <a:gd name="T24" fmla="*/ 91 w 348"/>
                <a:gd name="T25" fmla="*/ 379 h 379"/>
                <a:gd name="T26" fmla="*/ 77 w 348"/>
                <a:gd name="T27" fmla="*/ 376 h 379"/>
                <a:gd name="T28" fmla="*/ 68 w 348"/>
                <a:gd name="T29" fmla="*/ 364 h 379"/>
                <a:gd name="T30" fmla="*/ 65 w 348"/>
                <a:gd name="T31" fmla="*/ 350 h 379"/>
                <a:gd name="T32" fmla="*/ 65 w 348"/>
                <a:gd name="T33" fmla="*/ 173 h 379"/>
                <a:gd name="T34" fmla="*/ 38 w 348"/>
                <a:gd name="T35" fmla="*/ 173 h 379"/>
                <a:gd name="T36" fmla="*/ 19 w 348"/>
                <a:gd name="T37" fmla="*/ 169 h 379"/>
                <a:gd name="T38" fmla="*/ 5 w 348"/>
                <a:gd name="T39" fmla="*/ 161 h 379"/>
                <a:gd name="T40" fmla="*/ 0 w 348"/>
                <a:gd name="T41" fmla="*/ 147 h 379"/>
                <a:gd name="T42" fmla="*/ 0 w 348"/>
                <a:gd name="T43" fmla="*/ 26 h 379"/>
                <a:gd name="T44" fmla="*/ 5 w 348"/>
                <a:gd name="T45" fmla="*/ 12 h 379"/>
                <a:gd name="T46" fmla="*/ 19 w 348"/>
                <a:gd name="T47" fmla="*/ 3 h 379"/>
                <a:gd name="T48" fmla="*/ 38 w 348"/>
                <a:gd name="T49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48" h="379">
                  <a:moveTo>
                    <a:pt x="38" y="0"/>
                  </a:moveTo>
                  <a:lnTo>
                    <a:pt x="322" y="0"/>
                  </a:lnTo>
                  <a:lnTo>
                    <a:pt x="329" y="0"/>
                  </a:lnTo>
                  <a:lnTo>
                    <a:pt x="336" y="3"/>
                  </a:lnTo>
                  <a:lnTo>
                    <a:pt x="341" y="7"/>
                  </a:lnTo>
                  <a:lnTo>
                    <a:pt x="345" y="12"/>
                  </a:lnTo>
                  <a:lnTo>
                    <a:pt x="348" y="19"/>
                  </a:lnTo>
                  <a:lnTo>
                    <a:pt x="348" y="26"/>
                  </a:lnTo>
                  <a:lnTo>
                    <a:pt x="348" y="350"/>
                  </a:lnTo>
                  <a:lnTo>
                    <a:pt x="345" y="364"/>
                  </a:lnTo>
                  <a:lnTo>
                    <a:pt x="336" y="376"/>
                  </a:lnTo>
                  <a:lnTo>
                    <a:pt x="322" y="379"/>
                  </a:lnTo>
                  <a:lnTo>
                    <a:pt x="91" y="379"/>
                  </a:lnTo>
                  <a:lnTo>
                    <a:pt x="77" y="376"/>
                  </a:lnTo>
                  <a:lnTo>
                    <a:pt x="68" y="364"/>
                  </a:lnTo>
                  <a:lnTo>
                    <a:pt x="65" y="350"/>
                  </a:lnTo>
                  <a:lnTo>
                    <a:pt x="65" y="173"/>
                  </a:lnTo>
                  <a:lnTo>
                    <a:pt x="38" y="173"/>
                  </a:lnTo>
                  <a:lnTo>
                    <a:pt x="19" y="169"/>
                  </a:lnTo>
                  <a:lnTo>
                    <a:pt x="5" y="161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5" y="12"/>
                  </a:lnTo>
                  <a:lnTo>
                    <a:pt x="19" y="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0" name="Freeform 61"/>
            <p:cNvSpPr>
              <a:spLocks/>
            </p:cNvSpPr>
            <p:nvPr/>
          </p:nvSpPr>
          <p:spPr bwMode="auto">
            <a:xfrm>
              <a:off x="2858428" y="4626228"/>
              <a:ext cx="441662" cy="226729"/>
            </a:xfrm>
            <a:custGeom>
              <a:avLst/>
              <a:gdLst>
                <a:gd name="T0" fmla="*/ 26 w 337"/>
                <a:gd name="T1" fmla="*/ 0 h 173"/>
                <a:gd name="T2" fmla="*/ 311 w 337"/>
                <a:gd name="T3" fmla="*/ 0 h 173"/>
                <a:gd name="T4" fmla="*/ 318 w 337"/>
                <a:gd name="T5" fmla="*/ 0 h 173"/>
                <a:gd name="T6" fmla="*/ 325 w 337"/>
                <a:gd name="T7" fmla="*/ 3 h 173"/>
                <a:gd name="T8" fmla="*/ 330 w 337"/>
                <a:gd name="T9" fmla="*/ 7 h 173"/>
                <a:gd name="T10" fmla="*/ 334 w 337"/>
                <a:gd name="T11" fmla="*/ 12 h 173"/>
                <a:gd name="T12" fmla="*/ 337 w 337"/>
                <a:gd name="T13" fmla="*/ 19 h 173"/>
                <a:gd name="T14" fmla="*/ 337 w 337"/>
                <a:gd name="T15" fmla="*/ 26 h 173"/>
                <a:gd name="T16" fmla="*/ 337 w 337"/>
                <a:gd name="T17" fmla="*/ 146 h 173"/>
                <a:gd name="T18" fmla="*/ 337 w 337"/>
                <a:gd name="T19" fmla="*/ 153 h 173"/>
                <a:gd name="T20" fmla="*/ 334 w 337"/>
                <a:gd name="T21" fmla="*/ 160 h 173"/>
                <a:gd name="T22" fmla="*/ 330 w 337"/>
                <a:gd name="T23" fmla="*/ 166 h 173"/>
                <a:gd name="T24" fmla="*/ 325 w 337"/>
                <a:gd name="T25" fmla="*/ 169 h 173"/>
                <a:gd name="T26" fmla="*/ 318 w 337"/>
                <a:gd name="T27" fmla="*/ 173 h 173"/>
                <a:gd name="T28" fmla="*/ 311 w 337"/>
                <a:gd name="T29" fmla="*/ 173 h 173"/>
                <a:gd name="T30" fmla="*/ 26 w 337"/>
                <a:gd name="T31" fmla="*/ 173 h 173"/>
                <a:gd name="T32" fmla="*/ 19 w 337"/>
                <a:gd name="T33" fmla="*/ 173 h 173"/>
                <a:gd name="T34" fmla="*/ 14 w 337"/>
                <a:gd name="T35" fmla="*/ 169 h 173"/>
                <a:gd name="T36" fmla="*/ 8 w 337"/>
                <a:gd name="T37" fmla="*/ 166 h 173"/>
                <a:gd name="T38" fmla="*/ 3 w 337"/>
                <a:gd name="T39" fmla="*/ 160 h 173"/>
                <a:gd name="T40" fmla="*/ 1 w 337"/>
                <a:gd name="T41" fmla="*/ 153 h 173"/>
                <a:gd name="T42" fmla="*/ 0 w 337"/>
                <a:gd name="T43" fmla="*/ 146 h 173"/>
                <a:gd name="T44" fmla="*/ 0 w 337"/>
                <a:gd name="T45" fmla="*/ 26 h 173"/>
                <a:gd name="T46" fmla="*/ 1 w 337"/>
                <a:gd name="T47" fmla="*/ 19 h 173"/>
                <a:gd name="T48" fmla="*/ 3 w 337"/>
                <a:gd name="T49" fmla="*/ 12 h 173"/>
                <a:gd name="T50" fmla="*/ 8 w 337"/>
                <a:gd name="T51" fmla="*/ 7 h 173"/>
                <a:gd name="T52" fmla="*/ 14 w 337"/>
                <a:gd name="T53" fmla="*/ 3 h 173"/>
                <a:gd name="T54" fmla="*/ 19 w 337"/>
                <a:gd name="T55" fmla="*/ 0 h 173"/>
                <a:gd name="T56" fmla="*/ 26 w 337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37" h="173">
                  <a:moveTo>
                    <a:pt x="26" y="0"/>
                  </a:moveTo>
                  <a:lnTo>
                    <a:pt x="311" y="0"/>
                  </a:lnTo>
                  <a:lnTo>
                    <a:pt x="318" y="0"/>
                  </a:lnTo>
                  <a:lnTo>
                    <a:pt x="325" y="3"/>
                  </a:lnTo>
                  <a:lnTo>
                    <a:pt x="330" y="7"/>
                  </a:lnTo>
                  <a:lnTo>
                    <a:pt x="334" y="12"/>
                  </a:lnTo>
                  <a:lnTo>
                    <a:pt x="337" y="19"/>
                  </a:lnTo>
                  <a:lnTo>
                    <a:pt x="337" y="26"/>
                  </a:lnTo>
                  <a:lnTo>
                    <a:pt x="337" y="146"/>
                  </a:lnTo>
                  <a:lnTo>
                    <a:pt x="337" y="153"/>
                  </a:lnTo>
                  <a:lnTo>
                    <a:pt x="334" y="160"/>
                  </a:lnTo>
                  <a:lnTo>
                    <a:pt x="330" y="166"/>
                  </a:lnTo>
                  <a:lnTo>
                    <a:pt x="325" y="169"/>
                  </a:lnTo>
                  <a:lnTo>
                    <a:pt x="318" y="173"/>
                  </a:lnTo>
                  <a:lnTo>
                    <a:pt x="311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4" y="169"/>
                  </a:lnTo>
                  <a:lnTo>
                    <a:pt x="8" y="166"/>
                  </a:lnTo>
                  <a:lnTo>
                    <a:pt x="3" y="160"/>
                  </a:lnTo>
                  <a:lnTo>
                    <a:pt x="1" y="153"/>
                  </a:lnTo>
                  <a:lnTo>
                    <a:pt x="0" y="146"/>
                  </a:lnTo>
                  <a:lnTo>
                    <a:pt x="0" y="26"/>
                  </a:lnTo>
                  <a:lnTo>
                    <a:pt x="1" y="19"/>
                  </a:lnTo>
                  <a:lnTo>
                    <a:pt x="3" y="12"/>
                  </a:lnTo>
                  <a:lnTo>
                    <a:pt x="8" y="7"/>
                  </a:lnTo>
                  <a:lnTo>
                    <a:pt x="14" y="3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1" name="Freeform 62"/>
            <p:cNvSpPr>
              <a:spLocks/>
            </p:cNvSpPr>
            <p:nvPr/>
          </p:nvSpPr>
          <p:spPr bwMode="auto">
            <a:xfrm>
              <a:off x="3335475" y="4626228"/>
              <a:ext cx="247698" cy="226729"/>
            </a:xfrm>
            <a:custGeom>
              <a:avLst/>
              <a:gdLst>
                <a:gd name="T0" fmla="*/ 26 w 189"/>
                <a:gd name="T1" fmla="*/ 0 h 173"/>
                <a:gd name="T2" fmla="*/ 161 w 189"/>
                <a:gd name="T3" fmla="*/ 0 h 173"/>
                <a:gd name="T4" fmla="*/ 168 w 189"/>
                <a:gd name="T5" fmla="*/ 0 h 173"/>
                <a:gd name="T6" fmla="*/ 175 w 189"/>
                <a:gd name="T7" fmla="*/ 3 h 173"/>
                <a:gd name="T8" fmla="*/ 180 w 189"/>
                <a:gd name="T9" fmla="*/ 7 h 173"/>
                <a:gd name="T10" fmla="*/ 184 w 189"/>
                <a:gd name="T11" fmla="*/ 12 h 173"/>
                <a:gd name="T12" fmla="*/ 187 w 189"/>
                <a:gd name="T13" fmla="*/ 19 h 173"/>
                <a:gd name="T14" fmla="*/ 189 w 189"/>
                <a:gd name="T15" fmla="*/ 26 h 173"/>
                <a:gd name="T16" fmla="*/ 189 w 189"/>
                <a:gd name="T17" fmla="*/ 146 h 173"/>
                <a:gd name="T18" fmla="*/ 187 w 189"/>
                <a:gd name="T19" fmla="*/ 153 h 173"/>
                <a:gd name="T20" fmla="*/ 184 w 189"/>
                <a:gd name="T21" fmla="*/ 160 h 173"/>
                <a:gd name="T22" fmla="*/ 180 w 189"/>
                <a:gd name="T23" fmla="*/ 166 h 173"/>
                <a:gd name="T24" fmla="*/ 175 w 189"/>
                <a:gd name="T25" fmla="*/ 169 h 173"/>
                <a:gd name="T26" fmla="*/ 168 w 189"/>
                <a:gd name="T27" fmla="*/ 173 h 173"/>
                <a:gd name="T28" fmla="*/ 161 w 189"/>
                <a:gd name="T29" fmla="*/ 173 h 173"/>
                <a:gd name="T30" fmla="*/ 26 w 189"/>
                <a:gd name="T31" fmla="*/ 173 h 173"/>
                <a:gd name="T32" fmla="*/ 19 w 189"/>
                <a:gd name="T33" fmla="*/ 173 h 173"/>
                <a:gd name="T34" fmla="*/ 14 w 189"/>
                <a:gd name="T35" fmla="*/ 169 h 173"/>
                <a:gd name="T36" fmla="*/ 7 w 189"/>
                <a:gd name="T37" fmla="*/ 166 h 173"/>
                <a:gd name="T38" fmla="*/ 3 w 189"/>
                <a:gd name="T39" fmla="*/ 160 h 173"/>
                <a:gd name="T40" fmla="*/ 1 w 189"/>
                <a:gd name="T41" fmla="*/ 153 h 173"/>
                <a:gd name="T42" fmla="*/ 0 w 189"/>
                <a:gd name="T43" fmla="*/ 146 h 173"/>
                <a:gd name="T44" fmla="*/ 0 w 189"/>
                <a:gd name="T45" fmla="*/ 26 h 173"/>
                <a:gd name="T46" fmla="*/ 1 w 189"/>
                <a:gd name="T47" fmla="*/ 19 h 173"/>
                <a:gd name="T48" fmla="*/ 3 w 189"/>
                <a:gd name="T49" fmla="*/ 12 h 173"/>
                <a:gd name="T50" fmla="*/ 7 w 189"/>
                <a:gd name="T51" fmla="*/ 7 h 173"/>
                <a:gd name="T52" fmla="*/ 14 w 189"/>
                <a:gd name="T53" fmla="*/ 3 h 173"/>
                <a:gd name="T54" fmla="*/ 19 w 189"/>
                <a:gd name="T55" fmla="*/ 0 h 173"/>
                <a:gd name="T56" fmla="*/ 26 w 18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3">
                  <a:moveTo>
                    <a:pt x="26" y="0"/>
                  </a:moveTo>
                  <a:lnTo>
                    <a:pt x="161" y="0"/>
                  </a:lnTo>
                  <a:lnTo>
                    <a:pt x="168" y="0"/>
                  </a:lnTo>
                  <a:lnTo>
                    <a:pt x="175" y="3"/>
                  </a:lnTo>
                  <a:lnTo>
                    <a:pt x="180" y="7"/>
                  </a:lnTo>
                  <a:lnTo>
                    <a:pt x="184" y="12"/>
                  </a:lnTo>
                  <a:lnTo>
                    <a:pt x="187" y="19"/>
                  </a:lnTo>
                  <a:lnTo>
                    <a:pt x="189" y="26"/>
                  </a:lnTo>
                  <a:lnTo>
                    <a:pt x="189" y="146"/>
                  </a:lnTo>
                  <a:lnTo>
                    <a:pt x="187" y="153"/>
                  </a:lnTo>
                  <a:lnTo>
                    <a:pt x="184" y="160"/>
                  </a:lnTo>
                  <a:lnTo>
                    <a:pt x="180" y="166"/>
                  </a:lnTo>
                  <a:lnTo>
                    <a:pt x="175" y="169"/>
                  </a:lnTo>
                  <a:lnTo>
                    <a:pt x="168" y="173"/>
                  </a:lnTo>
                  <a:lnTo>
                    <a:pt x="161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4" y="169"/>
                  </a:lnTo>
                  <a:lnTo>
                    <a:pt x="7" y="166"/>
                  </a:lnTo>
                  <a:lnTo>
                    <a:pt x="3" y="160"/>
                  </a:lnTo>
                  <a:lnTo>
                    <a:pt x="1" y="153"/>
                  </a:lnTo>
                  <a:lnTo>
                    <a:pt x="0" y="146"/>
                  </a:lnTo>
                  <a:lnTo>
                    <a:pt x="0" y="26"/>
                  </a:lnTo>
                  <a:lnTo>
                    <a:pt x="1" y="19"/>
                  </a:lnTo>
                  <a:lnTo>
                    <a:pt x="3" y="12"/>
                  </a:lnTo>
                  <a:lnTo>
                    <a:pt x="7" y="7"/>
                  </a:lnTo>
                  <a:lnTo>
                    <a:pt x="14" y="3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2" name="Freeform 63"/>
            <p:cNvSpPr>
              <a:spLocks/>
            </p:cNvSpPr>
            <p:nvPr/>
          </p:nvSpPr>
          <p:spPr bwMode="auto">
            <a:xfrm>
              <a:off x="3614627" y="4626228"/>
              <a:ext cx="247698" cy="226729"/>
            </a:xfrm>
            <a:custGeom>
              <a:avLst/>
              <a:gdLst>
                <a:gd name="T0" fmla="*/ 27 w 189"/>
                <a:gd name="T1" fmla="*/ 0 h 173"/>
                <a:gd name="T2" fmla="*/ 161 w 189"/>
                <a:gd name="T3" fmla="*/ 0 h 173"/>
                <a:gd name="T4" fmla="*/ 168 w 189"/>
                <a:gd name="T5" fmla="*/ 0 h 173"/>
                <a:gd name="T6" fmla="*/ 175 w 189"/>
                <a:gd name="T7" fmla="*/ 3 h 173"/>
                <a:gd name="T8" fmla="*/ 181 w 189"/>
                <a:gd name="T9" fmla="*/ 7 h 173"/>
                <a:gd name="T10" fmla="*/ 186 w 189"/>
                <a:gd name="T11" fmla="*/ 12 h 173"/>
                <a:gd name="T12" fmla="*/ 188 w 189"/>
                <a:gd name="T13" fmla="*/ 19 h 173"/>
                <a:gd name="T14" fmla="*/ 189 w 189"/>
                <a:gd name="T15" fmla="*/ 26 h 173"/>
                <a:gd name="T16" fmla="*/ 189 w 189"/>
                <a:gd name="T17" fmla="*/ 146 h 173"/>
                <a:gd name="T18" fmla="*/ 188 w 189"/>
                <a:gd name="T19" fmla="*/ 153 h 173"/>
                <a:gd name="T20" fmla="*/ 186 w 189"/>
                <a:gd name="T21" fmla="*/ 160 h 173"/>
                <a:gd name="T22" fmla="*/ 181 w 189"/>
                <a:gd name="T23" fmla="*/ 166 h 173"/>
                <a:gd name="T24" fmla="*/ 175 w 189"/>
                <a:gd name="T25" fmla="*/ 169 h 173"/>
                <a:gd name="T26" fmla="*/ 168 w 189"/>
                <a:gd name="T27" fmla="*/ 173 h 173"/>
                <a:gd name="T28" fmla="*/ 161 w 189"/>
                <a:gd name="T29" fmla="*/ 173 h 173"/>
                <a:gd name="T30" fmla="*/ 27 w 189"/>
                <a:gd name="T31" fmla="*/ 173 h 173"/>
                <a:gd name="T32" fmla="*/ 20 w 189"/>
                <a:gd name="T33" fmla="*/ 173 h 173"/>
                <a:gd name="T34" fmla="*/ 14 w 189"/>
                <a:gd name="T35" fmla="*/ 169 h 173"/>
                <a:gd name="T36" fmla="*/ 9 w 189"/>
                <a:gd name="T37" fmla="*/ 166 h 173"/>
                <a:gd name="T38" fmla="*/ 4 w 189"/>
                <a:gd name="T39" fmla="*/ 160 h 173"/>
                <a:gd name="T40" fmla="*/ 2 w 189"/>
                <a:gd name="T41" fmla="*/ 153 h 173"/>
                <a:gd name="T42" fmla="*/ 0 w 189"/>
                <a:gd name="T43" fmla="*/ 146 h 173"/>
                <a:gd name="T44" fmla="*/ 0 w 189"/>
                <a:gd name="T45" fmla="*/ 26 h 173"/>
                <a:gd name="T46" fmla="*/ 2 w 189"/>
                <a:gd name="T47" fmla="*/ 19 h 173"/>
                <a:gd name="T48" fmla="*/ 4 w 189"/>
                <a:gd name="T49" fmla="*/ 12 h 173"/>
                <a:gd name="T50" fmla="*/ 9 w 189"/>
                <a:gd name="T51" fmla="*/ 7 h 173"/>
                <a:gd name="T52" fmla="*/ 14 w 189"/>
                <a:gd name="T53" fmla="*/ 3 h 173"/>
                <a:gd name="T54" fmla="*/ 20 w 189"/>
                <a:gd name="T55" fmla="*/ 0 h 173"/>
                <a:gd name="T56" fmla="*/ 27 w 18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3">
                  <a:moveTo>
                    <a:pt x="27" y="0"/>
                  </a:moveTo>
                  <a:lnTo>
                    <a:pt x="161" y="0"/>
                  </a:lnTo>
                  <a:lnTo>
                    <a:pt x="168" y="0"/>
                  </a:lnTo>
                  <a:lnTo>
                    <a:pt x="175" y="3"/>
                  </a:lnTo>
                  <a:lnTo>
                    <a:pt x="181" y="7"/>
                  </a:lnTo>
                  <a:lnTo>
                    <a:pt x="186" y="12"/>
                  </a:lnTo>
                  <a:lnTo>
                    <a:pt x="188" y="19"/>
                  </a:lnTo>
                  <a:lnTo>
                    <a:pt x="189" y="26"/>
                  </a:lnTo>
                  <a:lnTo>
                    <a:pt x="189" y="146"/>
                  </a:lnTo>
                  <a:lnTo>
                    <a:pt x="188" y="153"/>
                  </a:lnTo>
                  <a:lnTo>
                    <a:pt x="186" y="160"/>
                  </a:lnTo>
                  <a:lnTo>
                    <a:pt x="181" y="166"/>
                  </a:lnTo>
                  <a:lnTo>
                    <a:pt x="175" y="169"/>
                  </a:lnTo>
                  <a:lnTo>
                    <a:pt x="168" y="173"/>
                  </a:lnTo>
                  <a:lnTo>
                    <a:pt x="161" y="173"/>
                  </a:lnTo>
                  <a:lnTo>
                    <a:pt x="27" y="173"/>
                  </a:lnTo>
                  <a:lnTo>
                    <a:pt x="20" y="173"/>
                  </a:lnTo>
                  <a:lnTo>
                    <a:pt x="14" y="169"/>
                  </a:lnTo>
                  <a:lnTo>
                    <a:pt x="9" y="166"/>
                  </a:lnTo>
                  <a:lnTo>
                    <a:pt x="4" y="160"/>
                  </a:lnTo>
                  <a:lnTo>
                    <a:pt x="2" y="153"/>
                  </a:lnTo>
                  <a:lnTo>
                    <a:pt x="0" y="146"/>
                  </a:lnTo>
                  <a:lnTo>
                    <a:pt x="0" y="26"/>
                  </a:lnTo>
                  <a:lnTo>
                    <a:pt x="2" y="19"/>
                  </a:lnTo>
                  <a:lnTo>
                    <a:pt x="4" y="12"/>
                  </a:lnTo>
                  <a:lnTo>
                    <a:pt x="9" y="7"/>
                  </a:lnTo>
                  <a:lnTo>
                    <a:pt x="14" y="3"/>
                  </a:lnTo>
                  <a:lnTo>
                    <a:pt x="20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3" name="Freeform 64"/>
            <p:cNvSpPr>
              <a:spLocks/>
            </p:cNvSpPr>
            <p:nvPr/>
          </p:nvSpPr>
          <p:spPr bwMode="auto">
            <a:xfrm>
              <a:off x="3895089" y="4626228"/>
              <a:ext cx="1846593" cy="226729"/>
            </a:xfrm>
            <a:custGeom>
              <a:avLst/>
              <a:gdLst>
                <a:gd name="T0" fmla="*/ 28 w 1409"/>
                <a:gd name="T1" fmla="*/ 0 h 173"/>
                <a:gd name="T2" fmla="*/ 1383 w 1409"/>
                <a:gd name="T3" fmla="*/ 0 h 173"/>
                <a:gd name="T4" fmla="*/ 1390 w 1409"/>
                <a:gd name="T5" fmla="*/ 0 h 173"/>
                <a:gd name="T6" fmla="*/ 1395 w 1409"/>
                <a:gd name="T7" fmla="*/ 3 h 173"/>
                <a:gd name="T8" fmla="*/ 1400 w 1409"/>
                <a:gd name="T9" fmla="*/ 7 h 173"/>
                <a:gd name="T10" fmla="*/ 1406 w 1409"/>
                <a:gd name="T11" fmla="*/ 12 h 173"/>
                <a:gd name="T12" fmla="*/ 1407 w 1409"/>
                <a:gd name="T13" fmla="*/ 19 h 173"/>
                <a:gd name="T14" fmla="*/ 1409 w 1409"/>
                <a:gd name="T15" fmla="*/ 26 h 173"/>
                <a:gd name="T16" fmla="*/ 1409 w 1409"/>
                <a:gd name="T17" fmla="*/ 146 h 173"/>
                <a:gd name="T18" fmla="*/ 1407 w 1409"/>
                <a:gd name="T19" fmla="*/ 153 h 173"/>
                <a:gd name="T20" fmla="*/ 1406 w 1409"/>
                <a:gd name="T21" fmla="*/ 160 h 173"/>
                <a:gd name="T22" fmla="*/ 1400 w 1409"/>
                <a:gd name="T23" fmla="*/ 166 h 173"/>
                <a:gd name="T24" fmla="*/ 1395 w 1409"/>
                <a:gd name="T25" fmla="*/ 169 h 173"/>
                <a:gd name="T26" fmla="*/ 1390 w 1409"/>
                <a:gd name="T27" fmla="*/ 173 h 173"/>
                <a:gd name="T28" fmla="*/ 1383 w 1409"/>
                <a:gd name="T29" fmla="*/ 173 h 173"/>
                <a:gd name="T30" fmla="*/ 28 w 1409"/>
                <a:gd name="T31" fmla="*/ 173 h 173"/>
                <a:gd name="T32" fmla="*/ 21 w 1409"/>
                <a:gd name="T33" fmla="*/ 173 h 173"/>
                <a:gd name="T34" fmla="*/ 14 w 1409"/>
                <a:gd name="T35" fmla="*/ 169 h 173"/>
                <a:gd name="T36" fmla="*/ 9 w 1409"/>
                <a:gd name="T37" fmla="*/ 166 h 173"/>
                <a:gd name="T38" fmla="*/ 3 w 1409"/>
                <a:gd name="T39" fmla="*/ 160 h 173"/>
                <a:gd name="T40" fmla="*/ 2 w 1409"/>
                <a:gd name="T41" fmla="*/ 153 h 173"/>
                <a:gd name="T42" fmla="*/ 0 w 1409"/>
                <a:gd name="T43" fmla="*/ 146 h 173"/>
                <a:gd name="T44" fmla="*/ 0 w 1409"/>
                <a:gd name="T45" fmla="*/ 26 h 173"/>
                <a:gd name="T46" fmla="*/ 2 w 1409"/>
                <a:gd name="T47" fmla="*/ 19 h 173"/>
                <a:gd name="T48" fmla="*/ 3 w 1409"/>
                <a:gd name="T49" fmla="*/ 12 h 173"/>
                <a:gd name="T50" fmla="*/ 9 w 1409"/>
                <a:gd name="T51" fmla="*/ 7 h 173"/>
                <a:gd name="T52" fmla="*/ 14 w 1409"/>
                <a:gd name="T53" fmla="*/ 3 h 173"/>
                <a:gd name="T54" fmla="*/ 21 w 1409"/>
                <a:gd name="T55" fmla="*/ 0 h 173"/>
                <a:gd name="T56" fmla="*/ 28 w 140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09" h="173">
                  <a:moveTo>
                    <a:pt x="28" y="0"/>
                  </a:moveTo>
                  <a:lnTo>
                    <a:pt x="1383" y="0"/>
                  </a:lnTo>
                  <a:lnTo>
                    <a:pt x="1390" y="0"/>
                  </a:lnTo>
                  <a:lnTo>
                    <a:pt x="1395" y="3"/>
                  </a:lnTo>
                  <a:lnTo>
                    <a:pt x="1400" y="7"/>
                  </a:lnTo>
                  <a:lnTo>
                    <a:pt x="1406" y="12"/>
                  </a:lnTo>
                  <a:lnTo>
                    <a:pt x="1407" y="19"/>
                  </a:lnTo>
                  <a:lnTo>
                    <a:pt x="1409" y="26"/>
                  </a:lnTo>
                  <a:lnTo>
                    <a:pt x="1409" y="146"/>
                  </a:lnTo>
                  <a:lnTo>
                    <a:pt x="1407" y="153"/>
                  </a:lnTo>
                  <a:lnTo>
                    <a:pt x="1406" y="160"/>
                  </a:lnTo>
                  <a:lnTo>
                    <a:pt x="1400" y="166"/>
                  </a:lnTo>
                  <a:lnTo>
                    <a:pt x="1395" y="169"/>
                  </a:lnTo>
                  <a:lnTo>
                    <a:pt x="1390" y="173"/>
                  </a:lnTo>
                  <a:lnTo>
                    <a:pt x="1383" y="173"/>
                  </a:lnTo>
                  <a:lnTo>
                    <a:pt x="28" y="173"/>
                  </a:lnTo>
                  <a:lnTo>
                    <a:pt x="21" y="173"/>
                  </a:lnTo>
                  <a:lnTo>
                    <a:pt x="14" y="169"/>
                  </a:lnTo>
                  <a:lnTo>
                    <a:pt x="9" y="166"/>
                  </a:lnTo>
                  <a:lnTo>
                    <a:pt x="3" y="160"/>
                  </a:lnTo>
                  <a:lnTo>
                    <a:pt x="2" y="153"/>
                  </a:lnTo>
                  <a:lnTo>
                    <a:pt x="0" y="146"/>
                  </a:lnTo>
                  <a:lnTo>
                    <a:pt x="0" y="26"/>
                  </a:lnTo>
                  <a:lnTo>
                    <a:pt x="2" y="19"/>
                  </a:lnTo>
                  <a:lnTo>
                    <a:pt x="3" y="12"/>
                  </a:lnTo>
                  <a:lnTo>
                    <a:pt x="9" y="7"/>
                  </a:lnTo>
                  <a:lnTo>
                    <a:pt x="14" y="3"/>
                  </a:lnTo>
                  <a:lnTo>
                    <a:pt x="21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4" name="Freeform 65"/>
            <p:cNvSpPr>
              <a:spLocks/>
            </p:cNvSpPr>
            <p:nvPr/>
          </p:nvSpPr>
          <p:spPr bwMode="auto">
            <a:xfrm>
              <a:off x="5774446" y="4626228"/>
              <a:ext cx="247698" cy="226729"/>
            </a:xfrm>
            <a:custGeom>
              <a:avLst/>
              <a:gdLst>
                <a:gd name="T0" fmla="*/ 28 w 189"/>
                <a:gd name="T1" fmla="*/ 0 h 173"/>
                <a:gd name="T2" fmla="*/ 162 w 189"/>
                <a:gd name="T3" fmla="*/ 0 h 173"/>
                <a:gd name="T4" fmla="*/ 169 w 189"/>
                <a:gd name="T5" fmla="*/ 0 h 173"/>
                <a:gd name="T6" fmla="*/ 175 w 189"/>
                <a:gd name="T7" fmla="*/ 3 h 173"/>
                <a:gd name="T8" fmla="*/ 182 w 189"/>
                <a:gd name="T9" fmla="*/ 7 h 173"/>
                <a:gd name="T10" fmla="*/ 185 w 189"/>
                <a:gd name="T11" fmla="*/ 12 h 173"/>
                <a:gd name="T12" fmla="*/ 187 w 189"/>
                <a:gd name="T13" fmla="*/ 19 h 173"/>
                <a:gd name="T14" fmla="*/ 189 w 189"/>
                <a:gd name="T15" fmla="*/ 26 h 173"/>
                <a:gd name="T16" fmla="*/ 189 w 189"/>
                <a:gd name="T17" fmla="*/ 146 h 173"/>
                <a:gd name="T18" fmla="*/ 187 w 189"/>
                <a:gd name="T19" fmla="*/ 153 h 173"/>
                <a:gd name="T20" fmla="*/ 185 w 189"/>
                <a:gd name="T21" fmla="*/ 160 h 173"/>
                <a:gd name="T22" fmla="*/ 182 w 189"/>
                <a:gd name="T23" fmla="*/ 166 h 173"/>
                <a:gd name="T24" fmla="*/ 175 w 189"/>
                <a:gd name="T25" fmla="*/ 169 h 173"/>
                <a:gd name="T26" fmla="*/ 169 w 189"/>
                <a:gd name="T27" fmla="*/ 173 h 173"/>
                <a:gd name="T28" fmla="*/ 162 w 189"/>
                <a:gd name="T29" fmla="*/ 173 h 173"/>
                <a:gd name="T30" fmla="*/ 28 w 189"/>
                <a:gd name="T31" fmla="*/ 173 h 173"/>
                <a:gd name="T32" fmla="*/ 21 w 189"/>
                <a:gd name="T33" fmla="*/ 173 h 173"/>
                <a:gd name="T34" fmla="*/ 14 w 189"/>
                <a:gd name="T35" fmla="*/ 169 h 173"/>
                <a:gd name="T36" fmla="*/ 8 w 189"/>
                <a:gd name="T37" fmla="*/ 166 h 173"/>
                <a:gd name="T38" fmla="*/ 5 w 189"/>
                <a:gd name="T39" fmla="*/ 160 h 173"/>
                <a:gd name="T40" fmla="*/ 1 w 189"/>
                <a:gd name="T41" fmla="*/ 153 h 173"/>
                <a:gd name="T42" fmla="*/ 0 w 189"/>
                <a:gd name="T43" fmla="*/ 146 h 173"/>
                <a:gd name="T44" fmla="*/ 0 w 189"/>
                <a:gd name="T45" fmla="*/ 26 h 173"/>
                <a:gd name="T46" fmla="*/ 1 w 189"/>
                <a:gd name="T47" fmla="*/ 19 h 173"/>
                <a:gd name="T48" fmla="*/ 5 w 189"/>
                <a:gd name="T49" fmla="*/ 12 h 173"/>
                <a:gd name="T50" fmla="*/ 8 w 189"/>
                <a:gd name="T51" fmla="*/ 7 h 173"/>
                <a:gd name="T52" fmla="*/ 14 w 189"/>
                <a:gd name="T53" fmla="*/ 3 h 173"/>
                <a:gd name="T54" fmla="*/ 21 w 189"/>
                <a:gd name="T55" fmla="*/ 0 h 173"/>
                <a:gd name="T56" fmla="*/ 28 w 18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3">
                  <a:moveTo>
                    <a:pt x="28" y="0"/>
                  </a:moveTo>
                  <a:lnTo>
                    <a:pt x="162" y="0"/>
                  </a:lnTo>
                  <a:lnTo>
                    <a:pt x="169" y="0"/>
                  </a:lnTo>
                  <a:lnTo>
                    <a:pt x="175" y="3"/>
                  </a:lnTo>
                  <a:lnTo>
                    <a:pt x="182" y="7"/>
                  </a:lnTo>
                  <a:lnTo>
                    <a:pt x="185" y="12"/>
                  </a:lnTo>
                  <a:lnTo>
                    <a:pt x="187" y="19"/>
                  </a:lnTo>
                  <a:lnTo>
                    <a:pt x="189" y="26"/>
                  </a:lnTo>
                  <a:lnTo>
                    <a:pt x="189" y="146"/>
                  </a:lnTo>
                  <a:lnTo>
                    <a:pt x="187" y="153"/>
                  </a:lnTo>
                  <a:lnTo>
                    <a:pt x="185" y="160"/>
                  </a:lnTo>
                  <a:lnTo>
                    <a:pt x="182" y="166"/>
                  </a:lnTo>
                  <a:lnTo>
                    <a:pt x="175" y="169"/>
                  </a:lnTo>
                  <a:lnTo>
                    <a:pt x="169" y="173"/>
                  </a:lnTo>
                  <a:lnTo>
                    <a:pt x="162" y="173"/>
                  </a:lnTo>
                  <a:lnTo>
                    <a:pt x="28" y="173"/>
                  </a:lnTo>
                  <a:lnTo>
                    <a:pt x="21" y="173"/>
                  </a:lnTo>
                  <a:lnTo>
                    <a:pt x="14" y="169"/>
                  </a:lnTo>
                  <a:lnTo>
                    <a:pt x="8" y="166"/>
                  </a:lnTo>
                  <a:lnTo>
                    <a:pt x="5" y="160"/>
                  </a:lnTo>
                  <a:lnTo>
                    <a:pt x="1" y="153"/>
                  </a:lnTo>
                  <a:lnTo>
                    <a:pt x="0" y="146"/>
                  </a:lnTo>
                  <a:lnTo>
                    <a:pt x="0" y="26"/>
                  </a:lnTo>
                  <a:lnTo>
                    <a:pt x="1" y="19"/>
                  </a:lnTo>
                  <a:lnTo>
                    <a:pt x="5" y="12"/>
                  </a:lnTo>
                  <a:lnTo>
                    <a:pt x="8" y="7"/>
                  </a:lnTo>
                  <a:lnTo>
                    <a:pt x="14" y="3"/>
                  </a:lnTo>
                  <a:lnTo>
                    <a:pt x="21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5" name="Freeform 66"/>
            <p:cNvSpPr>
              <a:spLocks/>
            </p:cNvSpPr>
            <p:nvPr/>
          </p:nvSpPr>
          <p:spPr bwMode="auto">
            <a:xfrm>
              <a:off x="6056218" y="4626228"/>
              <a:ext cx="245077" cy="226729"/>
            </a:xfrm>
            <a:custGeom>
              <a:avLst/>
              <a:gdLst>
                <a:gd name="T0" fmla="*/ 26 w 187"/>
                <a:gd name="T1" fmla="*/ 0 h 173"/>
                <a:gd name="T2" fmla="*/ 161 w 187"/>
                <a:gd name="T3" fmla="*/ 0 h 173"/>
                <a:gd name="T4" fmla="*/ 168 w 187"/>
                <a:gd name="T5" fmla="*/ 0 h 173"/>
                <a:gd name="T6" fmla="*/ 175 w 187"/>
                <a:gd name="T7" fmla="*/ 3 h 173"/>
                <a:gd name="T8" fmla="*/ 180 w 187"/>
                <a:gd name="T9" fmla="*/ 7 h 173"/>
                <a:gd name="T10" fmla="*/ 184 w 187"/>
                <a:gd name="T11" fmla="*/ 12 h 173"/>
                <a:gd name="T12" fmla="*/ 187 w 187"/>
                <a:gd name="T13" fmla="*/ 19 h 173"/>
                <a:gd name="T14" fmla="*/ 187 w 187"/>
                <a:gd name="T15" fmla="*/ 26 h 173"/>
                <a:gd name="T16" fmla="*/ 187 w 187"/>
                <a:gd name="T17" fmla="*/ 146 h 173"/>
                <a:gd name="T18" fmla="*/ 187 w 187"/>
                <a:gd name="T19" fmla="*/ 153 h 173"/>
                <a:gd name="T20" fmla="*/ 184 w 187"/>
                <a:gd name="T21" fmla="*/ 160 h 173"/>
                <a:gd name="T22" fmla="*/ 180 w 187"/>
                <a:gd name="T23" fmla="*/ 166 h 173"/>
                <a:gd name="T24" fmla="*/ 175 w 187"/>
                <a:gd name="T25" fmla="*/ 169 h 173"/>
                <a:gd name="T26" fmla="*/ 168 w 187"/>
                <a:gd name="T27" fmla="*/ 173 h 173"/>
                <a:gd name="T28" fmla="*/ 161 w 187"/>
                <a:gd name="T29" fmla="*/ 173 h 173"/>
                <a:gd name="T30" fmla="*/ 26 w 187"/>
                <a:gd name="T31" fmla="*/ 173 h 173"/>
                <a:gd name="T32" fmla="*/ 19 w 187"/>
                <a:gd name="T33" fmla="*/ 173 h 173"/>
                <a:gd name="T34" fmla="*/ 12 w 187"/>
                <a:gd name="T35" fmla="*/ 169 h 173"/>
                <a:gd name="T36" fmla="*/ 7 w 187"/>
                <a:gd name="T37" fmla="*/ 166 h 173"/>
                <a:gd name="T38" fmla="*/ 3 w 187"/>
                <a:gd name="T39" fmla="*/ 160 h 173"/>
                <a:gd name="T40" fmla="*/ 0 w 187"/>
                <a:gd name="T41" fmla="*/ 153 h 173"/>
                <a:gd name="T42" fmla="*/ 0 w 187"/>
                <a:gd name="T43" fmla="*/ 146 h 173"/>
                <a:gd name="T44" fmla="*/ 0 w 187"/>
                <a:gd name="T45" fmla="*/ 26 h 173"/>
                <a:gd name="T46" fmla="*/ 0 w 187"/>
                <a:gd name="T47" fmla="*/ 19 h 173"/>
                <a:gd name="T48" fmla="*/ 3 w 187"/>
                <a:gd name="T49" fmla="*/ 12 h 173"/>
                <a:gd name="T50" fmla="*/ 7 w 187"/>
                <a:gd name="T51" fmla="*/ 7 h 173"/>
                <a:gd name="T52" fmla="*/ 12 w 187"/>
                <a:gd name="T53" fmla="*/ 3 h 173"/>
                <a:gd name="T54" fmla="*/ 19 w 187"/>
                <a:gd name="T55" fmla="*/ 0 h 173"/>
                <a:gd name="T56" fmla="*/ 26 w 187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7" h="173">
                  <a:moveTo>
                    <a:pt x="26" y="0"/>
                  </a:moveTo>
                  <a:lnTo>
                    <a:pt x="161" y="0"/>
                  </a:lnTo>
                  <a:lnTo>
                    <a:pt x="168" y="0"/>
                  </a:lnTo>
                  <a:lnTo>
                    <a:pt x="175" y="3"/>
                  </a:lnTo>
                  <a:lnTo>
                    <a:pt x="180" y="7"/>
                  </a:lnTo>
                  <a:lnTo>
                    <a:pt x="184" y="12"/>
                  </a:lnTo>
                  <a:lnTo>
                    <a:pt x="187" y="19"/>
                  </a:lnTo>
                  <a:lnTo>
                    <a:pt x="187" y="26"/>
                  </a:lnTo>
                  <a:lnTo>
                    <a:pt x="187" y="146"/>
                  </a:lnTo>
                  <a:lnTo>
                    <a:pt x="187" y="153"/>
                  </a:lnTo>
                  <a:lnTo>
                    <a:pt x="184" y="160"/>
                  </a:lnTo>
                  <a:lnTo>
                    <a:pt x="180" y="166"/>
                  </a:lnTo>
                  <a:lnTo>
                    <a:pt x="175" y="169"/>
                  </a:lnTo>
                  <a:lnTo>
                    <a:pt x="168" y="173"/>
                  </a:lnTo>
                  <a:lnTo>
                    <a:pt x="161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2" y="169"/>
                  </a:lnTo>
                  <a:lnTo>
                    <a:pt x="7" y="166"/>
                  </a:lnTo>
                  <a:lnTo>
                    <a:pt x="3" y="160"/>
                  </a:lnTo>
                  <a:lnTo>
                    <a:pt x="0" y="153"/>
                  </a:lnTo>
                  <a:lnTo>
                    <a:pt x="0" y="146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3" y="12"/>
                  </a:lnTo>
                  <a:lnTo>
                    <a:pt x="7" y="7"/>
                  </a:lnTo>
                  <a:lnTo>
                    <a:pt x="12" y="3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6" name="Freeform 67"/>
            <p:cNvSpPr>
              <a:spLocks/>
            </p:cNvSpPr>
            <p:nvPr/>
          </p:nvSpPr>
          <p:spPr bwMode="auto">
            <a:xfrm>
              <a:off x="6336680" y="4626228"/>
              <a:ext cx="245077" cy="226729"/>
            </a:xfrm>
            <a:custGeom>
              <a:avLst/>
              <a:gdLst>
                <a:gd name="T0" fmla="*/ 26 w 187"/>
                <a:gd name="T1" fmla="*/ 0 h 173"/>
                <a:gd name="T2" fmla="*/ 161 w 187"/>
                <a:gd name="T3" fmla="*/ 0 h 173"/>
                <a:gd name="T4" fmla="*/ 168 w 187"/>
                <a:gd name="T5" fmla="*/ 0 h 173"/>
                <a:gd name="T6" fmla="*/ 175 w 187"/>
                <a:gd name="T7" fmla="*/ 3 h 173"/>
                <a:gd name="T8" fmla="*/ 180 w 187"/>
                <a:gd name="T9" fmla="*/ 7 h 173"/>
                <a:gd name="T10" fmla="*/ 183 w 187"/>
                <a:gd name="T11" fmla="*/ 12 h 173"/>
                <a:gd name="T12" fmla="*/ 187 w 187"/>
                <a:gd name="T13" fmla="*/ 19 h 173"/>
                <a:gd name="T14" fmla="*/ 187 w 187"/>
                <a:gd name="T15" fmla="*/ 26 h 173"/>
                <a:gd name="T16" fmla="*/ 187 w 187"/>
                <a:gd name="T17" fmla="*/ 146 h 173"/>
                <a:gd name="T18" fmla="*/ 187 w 187"/>
                <a:gd name="T19" fmla="*/ 153 h 173"/>
                <a:gd name="T20" fmla="*/ 183 w 187"/>
                <a:gd name="T21" fmla="*/ 160 h 173"/>
                <a:gd name="T22" fmla="*/ 180 w 187"/>
                <a:gd name="T23" fmla="*/ 166 h 173"/>
                <a:gd name="T24" fmla="*/ 175 w 187"/>
                <a:gd name="T25" fmla="*/ 169 h 173"/>
                <a:gd name="T26" fmla="*/ 168 w 187"/>
                <a:gd name="T27" fmla="*/ 173 h 173"/>
                <a:gd name="T28" fmla="*/ 161 w 187"/>
                <a:gd name="T29" fmla="*/ 173 h 173"/>
                <a:gd name="T30" fmla="*/ 26 w 187"/>
                <a:gd name="T31" fmla="*/ 173 h 173"/>
                <a:gd name="T32" fmla="*/ 19 w 187"/>
                <a:gd name="T33" fmla="*/ 173 h 173"/>
                <a:gd name="T34" fmla="*/ 12 w 187"/>
                <a:gd name="T35" fmla="*/ 169 h 173"/>
                <a:gd name="T36" fmla="*/ 7 w 187"/>
                <a:gd name="T37" fmla="*/ 166 h 173"/>
                <a:gd name="T38" fmla="*/ 3 w 187"/>
                <a:gd name="T39" fmla="*/ 160 h 173"/>
                <a:gd name="T40" fmla="*/ 0 w 187"/>
                <a:gd name="T41" fmla="*/ 153 h 173"/>
                <a:gd name="T42" fmla="*/ 0 w 187"/>
                <a:gd name="T43" fmla="*/ 146 h 173"/>
                <a:gd name="T44" fmla="*/ 0 w 187"/>
                <a:gd name="T45" fmla="*/ 26 h 173"/>
                <a:gd name="T46" fmla="*/ 0 w 187"/>
                <a:gd name="T47" fmla="*/ 19 h 173"/>
                <a:gd name="T48" fmla="*/ 3 w 187"/>
                <a:gd name="T49" fmla="*/ 12 h 173"/>
                <a:gd name="T50" fmla="*/ 7 w 187"/>
                <a:gd name="T51" fmla="*/ 7 h 173"/>
                <a:gd name="T52" fmla="*/ 12 w 187"/>
                <a:gd name="T53" fmla="*/ 3 h 173"/>
                <a:gd name="T54" fmla="*/ 19 w 187"/>
                <a:gd name="T55" fmla="*/ 0 h 173"/>
                <a:gd name="T56" fmla="*/ 26 w 187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7" h="173">
                  <a:moveTo>
                    <a:pt x="26" y="0"/>
                  </a:moveTo>
                  <a:lnTo>
                    <a:pt x="161" y="0"/>
                  </a:lnTo>
                  <a:lnTo>
                    <a:pt x="168" y="0"/>
                  </a:lnTo>
                  <a:lnTo>
                    <a:pt x="175" y="3"/>
                  </a:lnTo>
                  <a:lnTo>
                    <a:pt x="180" y="7"/>
                  </a:lnTo>
                  <a:lnTo>
                    <a:pt x="183" y="12"/>
                  </a:lnTo>
                  <a:lnTo>
                    <a:pt x="187" y="19"/>
                  </a:lnTo>
                  <a:lnTo>
                    <a:pt x="187" y="26"/>
                  </a:lnTo>
                  <a:lnTo>
                    <a:pt x="187" y="146"/>
                  </a:lnTo>
                  <a:lnTo>
                    <a:pt x="187" y="153"/>
                  </a:lnTo>
                  <a:lnTo>
                    <a:pt x="183" y="160"/>
                  </a:lnTo>
                  <a:lnTo>
                    <a:pt x="180" y="166"/>
                  </a:lnTo>
                  <a:lnTo>
                    <a:pt x="175" y="169"/>
                  </a:lnTo>
                  <a:lnTo>
                    <a:pt x="168" y="173"/>
                  </a:lnTo>
                  <a:lnTo>
                    <a:pt x="161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2" y="169"/>
                  </a:lnTo>
                  <a:lnTo>
                    <a:pt x="7" y="166"/>
                  </a:lnTo>
                  <a:lnTo>
                    <a:pt x="3" y="160"/>
                  </a:lnTo>
                  <a:lnTo>
                    <a:pt x="0" y="153"/>
                  </a:lnTo>
                  <a:lnTo>
                    <a:pt x="0" y="146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3" y="12"/>
                  </a:lnTo>
                  <a:lnTo>
                    <a:pt x="7" y="7"/>
                  </a:lnTo>
                  <a:lnTo>
                    <a:pt x="12" y="3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7" name="Freeform 68"/>
            <p:cNvSpPr>
              <a:spLocks/>
            </p:cNvSpPr>
            <p:nvPr/>
          </p:nvSpPr>
          <p:spPr bwMode="auto">
            <a:xfrm>
              <a:off x="6621074" y="4626228"/>
              <a:ext cx="247698" cy="226729"/>
            </a:xfrm>
            <a:custGeom>
              <a:avLst/>
              <a:gdLst>
                <a:gd name="T0" fmla="*/ 28 w 189"/>
                <a:gd name="T1" fmla="*/ 0 h 173"/>
                <a:gd name="T2" fmla="*/ 162 w 189"/>
                <a:gd name="T3" fmla="*/ 0 h 173"/>
                <a:gd name="T4" fmla="*/ 169 w 189"/>
                <a:gd name="T5" fmla="*/ 0 h 173"/>
                <a:gd name="T6" fmla="*/ 175 w 189"/>
                <a:gd name="T7" fmla="*/ 3 h 173"/>
                <a:gd name="T8" fmla="*/ 180 w 189"/>
                <a:gd name="T9" fmla="*/ 7 h 173"/>
                <a:gd name="T10" fmla="*/ 185 w 189"/>
                <a:gd name="T11" fmla="*/ 12 h 173"/>
                <a:gd name="T12" fmla="*/ 187 w 189"/>
                <a:gd name="T13" fmla="*/ 19 h 173"/>
                <a:gd name="T14" fmla="*/ 189 w 189"/>
                <a:gd name="T15" fmla="*/ 26 h 173"/>
                <a:gd name="T16" fmla="*/ 189 w 189"/>
                <a:gd name="T17" fmla="*/ 146 h 173"/>
                <a:gd name="T18" fmla="*/ 187 w 189"/>
                <a:gd name="T19" fmla="*/ 153 h 173"/>
                <a:gd name="T20" fmla="*/ 185 w 189"/>
                <a:gd name="T21" fmla="*/ 160 h 173"/>
                <a:gd name="T22" fmla="*/ 180 w 189"/>
                <a:gd name="T23" fmla="*/ 166 h 173"/>
                <a:gd name="T24" fmla="*/ 175 w 189"/>
                <a:gd name="T25" fmla="*/ 169 h 173"/>
                <a:gd name="T26" fmla="*/ 169 w 189"/>
                <a:gd name="T27" fmla="*/ 173 h 173"/>
                <a:gd name="T28" fmla="*/ 162 w 189"/>
                <a:gd name="T29" fmla="*/ 173 h 173"/>
                <a:gd name="T30" fmla="*/ 28 w 189"/>
                <a:gd name="T31" fmla="*/ 173 h 173"/>
                <a:gd name="T32" fmla="*/ 21 w 189"/>
                <a:gd name="T33" fmla="*/ 173 h 173"/>
                <a:gd name="T34" fmla="*/ 14 w 189"/>
                <a:gd name="T35" fmla="*/ 169 h 173"/>
                <a:gd name="T36" fmla="*/ 8 w 189"/>
                <a:gd name="T37" fmla="*/ 166 h 173"/>
                <a:gd name="T38" fmla="*/ 3 w 189"/>
                <a:gd name="T39" fmla="*/ 160 h 173"/>
                <a:gd name="T40" fmla="*/ 1 w 189"/>
                <a:gd name="T41" fmla="*/ 153 h 173"/>
                <a:gd name="T42" fmla="*/ 0 w 189"/>
                <a:gd name="T43" fmla="*/ 146 h 173"/>
                <a:gd name="T44" fmla="*/ 0 w 189"/>
                <a:gd name="T45" fmla="*/ 26 h 173"/>
                <a:gd name="T46" fmla="*/ 1 w 189"/>
                <a:gd name="T47" fmla="*/ 19 h 173"/>
                <a:gd name="T48" fmla="*/ 3 w 189"/>
                <a:gd name="T49" fmla="*/ 12 h 173"/>
                <a:gd name="T50" fmla="*/ 8 w 189"/>
                <a:gd name="T51" fmla="*/ 7 h 173"/>
                <a:gd name="T52" fmla="*/ 14 w 189"/>
                <a:gd name="T53" fmla="*/ 3 h 173"/>
                <a:gd name="T54" fmla="*/ 21 w 189"/>
                <a:gd name="T55" fmla="*/ 0 h 173"/>
                <a:gd name="T56" fmla="*/ 28 w 18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3">
                  <a:moveTo>
                    <a:pt x="28" y="0"/>
                  </a:moveTo>
                  <a:lnTo>
                    <a:pt x="162" y="0"/>
                  </a:lnTo>
                  <a:lnTo>
                    <a:pt x="169" y="0"/>
                  </a:lnTo>
                  <a:lnTo>
                    <a:pt x="175" y="3"/>
                  </a:lnTo>
                  <a:lnTo>
                    <a:pt x="180" y="7"/>
                  </a:lnTo>
                  <a:lnTo>
                    <a:pt x="185" y="12"/>
                  </a:lnTo>
                  <a:lnTo>
                    <a:pt x="187" y="19"/>
                  </a:lnTo>
                  <a:lnTo>
                    <a:pt x="189" y="26"/>
                  </a:lnTo>
                  <a:lnTo>
                    <a:pt x="189" y="146"/>
                  </a:lnTo>
                  <a:lnTo>
                    <a:pt x="187" y="153"/>
                  </a:lnTo>
                  <a:lnTo>
                    <a:pt x="185" y="160"/>
                  </a:lnTo>
                  <a:lnTo>
                    <a:pt x="180" y="166"/>
                  </a:lnTo>
                  <a:lnTo>
                    <a:pt x="175" y="169"/>
                  </a:lnTo>
                  <a:lnTo>
                    <a:pt x="169" y="173"/>
                  </a:lnTo>
                  <a:lnTo>
                    <a:pt x="162" y="173"/>
                  </a:lnTo>
                  <a:lnTo>
                    <a:pt x="28" y="173"/>
                  </a:lnTo>
                  <a:lnTo>
                    <a:pt x="21" y="173"/>
                  </a:lnTo>
                  <a:lnTo>
                    <a:pt x="14" y="169"/>
                  </a:lnTo>
                  <a:lnTo>
                    <a:pt x="8" y="166"/>
                  </a:lnTo>
                  <a:lnTo>
                    <a:pt x="3" y="160"/>
                  </a:lnTo>
                  <a:lnTo>
                    <a:pt x="1" y="153"/>
                  </a:lnTo>
                  <a:lnTo>
                    <a:pt x="0" y="146"/>
                  </a:lnTo>
                  <a:lnTo>
                    <a:pt x="0" y="26"/>
                  </a:lnTo>
                  <a:lnTo>
                    <a:pt x="1" y="19"/>
                  </a:lnTo>
                  <a:lnTo>
                    <a:pt x="3" y="12"/>
                  </a:lnTo>
                  <a:lnTo>
                    <a:pt x="8" y="7"/>
                  </a:lnTo>
                  <a:lnTo>
                    <a:pt x="14" y="3"/>
                  </a:lnTo>
                  <a:lnTo>
                    <a:pt x="21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8" name="Freeform 69"/>
            <p:cNvSpPr>
              <a:spLocks/>
            </p:cNvSpPr>
            <p:nvPr/>
          </p:nvSpPr>
          <p:spPr bwMode="auto">
            <a:xfrm>
              <a:off x="7024729" y="3813676"/>
              <a:ext cx="256872" cy="226729"/>
            </a:xfrm>
            <a:custGeom>
              <a:avLst/>
              <a:gdLst>
                <a:gd name="T0" fmla="*/ 26 w 196"/>
                <a:gd name="T1" fmla="*/ 0 h 173"/>
                <a:gd name="T2" fmla="*/ 170 w 196"/>
                <a:gd name="T3" fmla="*/ 0 h 173"/>
                <a:gd name="T4" fmla="*/ 177 w 196"/>
                <a:gd name="T5" fmla="*/ 0 h 173"/>
                <a:gd name="T6" fmla="*/ 184 w 196"/>
                <a:gd name="T7" fmla="*/ 4 h 173"/>
                <a:gd name="T8" fmla="*/ 189 w 196"/>
                <a:gd name="T9" fmla="*/ 7 h 173"/>
                <a:gd name="T10" fmla="*/ 192 w 196"/>
                <a:gd name="T11" fmla="*/ 14 h 173"/>
                <a:gd name="T12" fmla="*/ 196 w 196"/>
                <a:gd name="T13" fmla="*/ 20 h 173"/>
                <a:gd name="T14" fmla="*/ 196 w 196"/>
                <a:gd name="T15" fmla="*/ 27 h 173"/>
                <a:gd name="T16" fmla="*/ 196 w 196"/>
                <a:gd name="T17" fmla="*/ 147 h 173"/>
                <a:gd name="T18" fmla="*/ 196 w 196"/>
                <a:gd name="T19" fmla="*/ 154 h 173"/>
                <a:gd name="T20" fmla="*/ 192 w 196"/>
                <a:gd name="T21" fmla="*/ 161 h 173"/>
                <a:gd name="T22" fmla="*/ 189 w 196"/>
                <a:gd name="T23" fmla="*/ 166 h 173"/>
                <a:gd name="T24" fmla="*/ 184 w 196"/>
                <a:gd name="T25" fmla="*/ 170 h 173"/>
                <a:gd name="T26" fmla="*/ 177 w 196"/>
                <a:gd name="T27" fmla="*/ 173 h 173"/>
                <a:gd name="T28" fmla="*/ 170 w 196"/>
                <a:gd name="T29" fmla="*/ 173 h 173"/>
                <a:gd name="T30" fmla="*/ 26 w 196"/>
                <a:gd name="T31" fmla="*/ 173 h 173"/>
                <a:gd name="T32" fmla="*/ 19 w 196"/>
                <a:gd name="T33" fmla="*/ 173 h 173"/>
                <a:gd name="T34" fmla="*/ 14 w 196"/>
                <a:gd name="T35" fmla="*/ 170 h 173"/>
                <a:gd name="T36" fmla="*/ 8 w 196"/>
                <a:gd name="T37" fmla="*/ 166 h 173"/>
                <a:gd name="T38" fmla="*/ 3 w 196"/>
                <a:gd name="T39" fmla="*/ 161 h 173"/>
                <a:gd name="T40" fmla="*/ 1 w 196"/>
                <a:gd name="T41" fmla="*/ 154 h 173"/>
                <a:gd name="T42" fmla="*/ 0 w 196"/>
                <a:gd name="T43" fmla="*/ 147 h 173"/>
                <a:gd name="T44" fmla="*/ 0 w 196"/>
                <a:gd name="T45" fmla="*/ 27 h 173"/>
                <a:gd name="T46" fmla="*/ 1 w 196"/>
                <a:gd name="T47" fmla="*/ 20 h 173"/>
                <a:gd name="T48" fmla="*/ 3 w 196"/>
                <a:gd name="T49" fmla="*/ 14 h 173"/>
                <a:gd name="T50" fmla="*/ 8 w 196"/>
                <a:gd name="T51" fmla="*/ 7 h 173"/>
                <a:gd name="T52" fmla="*/ 14 w 196"/>
                <a:gd name="T53" fmla="*/ 4 h 173"/>
                <a:gd name="T54" fmla="*/ 19 w 196"/>
                <a:gd name="T55" fmla="*/ 0 h 173"/>
                <a:gd name="T56" fmla="*/ 26 w 196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6" h="173">
                  <a:moveTo>
                    <a:pt x="26" y="0"/>
                  </a:moveTo>
                  <a:lnTo>
                    <a:pt x="170" y="0"/>
                  </a:lnTo>
                  <a:lnTo>
                    <a:pt x="177" y="0"/>
                  </a:lnTo>
                  <a:lnTo>
                    <a:pt x="184" y="4"/>
                  </a:lnTo>
                  <a:lnTo>
                    <a:pt x="189" y="7"/>
                  </a:lnTo>
                  <a:lnTo>
                    <a:pt x="192" y="14"/>
                  </a:lnTo>
                  <a:lnTo>
                    <a:pt x="196" y="20"/>
                  </a:lnTo>
                  <a:lnTo>
                    <a:pt x="196" y="27"/>
                  </a:lnTo>
                  <a:lnTo>
                    <a:pt x="196" y="147"/>
                  </a:lnTo>
                  <a:lnTo>
                    <a:pt x="196" y="154"/>
                  </a:lnTo>
                  <a:lnTo>
                    <a:pt x="192" y="161"/>
                  </a:lnTo>
                  <a:lnTo>
                    <a:pt x="189" y="166"/>
                  </a:lnTo>
                  <a:lnTo>
                    <a:pt x="184" y="170"/>
                  </a:lnTo>
                  <a:lnTo>
                    <a:pt x="177" y="173"/>
                  </a:lnTo>
                  <a:lnTo>
                    <a:pt x="170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4" y="170"/>
                  </a:lnTo>
                  <a:lnTo>
                    <a:pt x="8" y="166"/>
                  </a:lnTo>
                  <a:lnTo>
                    <a:pt x="3" y="161"/>
                  </a:lnTo>
                  <a:lnTo>
                    <a:pt x="1" y="154"/>
                  </a:lnTo>
                  <a:lnTo>
                    <a:pt x="0" y="147"/>
                  </a:lnTo>
                  <a:lnTo>
                    <a:pt x="0" y="27"/>
                  </a:lnTo>
                  <a:lnTo>
                    <a:pt x="1" y="20"/>
                  </a:lnTo>
                  <a:lnTo>
                    <a:pt x="3" y="14"/>
                  </a:lnTo>
                  <a:lnTo>
                    <a:pt x="8" y="7"/>
                  </a:lnTo>
                  <a:lnTo>
                    <a:pt x="14" y="4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9" name="Freeform 70"/>
            <p:cNvSpPr>
              <a:spLocks/>
            </p:cNvSpPr>
            <p:nvPr/>
          </p:nvSpPr>
          <p:spPr bwMode="auto">
            <a:xfrm>
              <a:off x="7318297" y="3813676"/>
              <a:ext cx="256872" cy="226729"/>
            </a:xfrm>
            <a:custGeom>
              <a:avLst/>
              <a:gdLst>
                <a:gd name="T0" fmla="*/ 26 w 196"/>
                <a:gd name="T1" fmla="*/ 0 h 173"/>
                <a:gd name="T2" fmla="*/ 170 w 196"/>
                <a:gd name="T3" fmla="*/ 0 h 173"/>
                <a:gd name="T4" fmla="*/ 177 w 196"/>
                <a:gd name="T5" fmla="*/ 0 h 173"/>
                <a:gd name="T6" fmla="*/ 182 w 196"/>
                <a:gd name="T7" fmla="*/ 4 h 173"/>
                <a:gd name="T8" fmla="*/ 189 w 196"/>
                <a:gd name="T9" fmla="*/ 7 h 173"/>
                <a:gd name="T10" fmla="*/ 192 w 196"/>
                <a:gd name="T11" fmla="*/ 14 h 173"/>
                <a:gd name="T12" fmla="*/ 196 w 196"/>
                <a:gd name="T13" fmla="*/ 20 h 173"/>
                <a:gd name="T14" fmla="*/ 196 w 196"/>
                <a:gd name="T15" fmla="*/ 27 h 173"/>
                <a:gd name="T16" fmla="*/ 196 w 196"/>
                <a:gd name="T17" fmla="*/ 147 h 173"/>
                <a:gd name="T18" fmla="*/ 196 w 196"/>
                <a:gd name="T19" fmla="*/ 154 h 173"/>
                <a:gd name="T20" fmla="*/ 192 w 196"/>
                <a:gd name="T21" fmla="*/ 161 h 173"/>
                <a:gd name="T22" fmla="*/ 189 w 196"/>
                <a:gd name="T23" fmla="*/ 166 h 173"/>
                <a:gd name="T24" fmla="*/ 182 w 196"/>
                <a:gd name="T25" fmla="*/ 170 h 173"/>
                <a:gd name="T26" fmla="*/ 177 w 196"/>
                <a:gd name="T27" fmla="*/ 173 h 173"/>
                <a:gd name="T28" fmla="*/ 170 w 196"/>
                <a:gd name="T29" fmla="*/ 173 h 173"/>
                <a:gd name="T30" fmla="*/ 26 w 196"/>
                <a:gd name="T31" fmla="*/ 173 h 173"/>
                <a:gd name="T32" fmla="*/ 19 w 196"/>
                <a:gd name="T33" fmla="*/ 173 h 173"/>
                <a:gd name="T34" fmla="*/ 12 w 196"/>
                <a:gd name="T35" fmla="*/ 170 h 173"/>
                <a:gd name="T36" fmla="*/ 7 w 196"/>
                <a:gd name="T37" fmla="*/ 166 h 173"/>
                <a:gd name="T38" fmla="*/ 3 w 196"/>
                <a:gd name="T39" fmla="*/ 161 h 173"/>
                <a:gd name="T40" fmla="*/ 0 w 196"/>
                <a:gd name="T41" fmla="*/ 154 h 173"/>
                <a:gd name="T42" fmla="*/ 0 w 196"/>
                <a:gd name="T43" fmla="*/ 147 h 173"/>
                <a:gd name="T44" fmla="*/ 0 w 196"/>
                <a:gd name="T45" fmla="*/ 27 h 173"/>
                <a:gd name="T46" fmla="*/ 0 w 196"/>
                <a:gd name="T47" fmla="*/ 20 h 173"/>
                <a:gd name="T48" fmla="*/ 3 w 196"/>
                <a:gd name="T49" fmla="*/ 14 h 173"/>
                <a:gd name="T50" fmla="*/ 7 w 196"/>
                <a:gd name="T51" fmla="*/ 7 h 173"/>
                <a:gd name="T52" fmla="*/ 12 w 196"/>
                <a:gd name="T53" fmla="*/ 4 h 173"/>
                <a:gd name="T54" fmla="*/ 19 w 196"/>
                <a:gd name="T55" fmla="*/ 0 h 173"/>
                <a:gd name="T56" fmla="*/ 26 w 196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6" h="173">
                  <a:moveTo>
                    <a:pt x="26" y="0"/>
                  </a:moveTo>
                  <a:lnTo>
                    <a:pt x="170" y="0"/>
                  </a:lnTo>
                  <a:lnTo>
                    <a:pt x="177" y="0"/>
                  </a:lnTo>
                  <a:lnTo>
                    <a:pt x="182" y="4"/>
                  </a:lnTo>
                  <a:lnTo>
                    <a:pt x="189" y="7"/>
                  </a:lnTo>
                  <a:lnTo>
                    <a:pt x="192" y="14"/>
                  </a:lnTo>
                  <a:lnTo>
                    <a:pt x="196" y="20"/>
                  </a:lnTo>
                  <a:lnTo>
                    <a:pt x="196" y="27"/>
                  </a:lnTo>
                  <a:lnTo>
                    <a:pt x="196" y="147"/>
                  </a:lnTo>
                  <a:lnTo>
                    <a:pt x="196" y="154"/>
                  </a:lnTo>
                  <a:lnTo>
                    <a:pt x="192" y="161"/>
                  </a:lnTo>
                  <a:lnTo>
                    <a:pt x="189" y="166"/>
                  </a:lnTo>
                  <a:lnTo>
                    <a:pt x="182" y="170"/>
                  </a:lnTo>
                  <a:lnTo>
                    <a:pt x="177" y="173"/>
                  </a:lnTo>
                  <a:lnTo>
                    <a:pt x="170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2" y="170"/>
                  </a:lnTo>
                  <a:lnTo>
                    <a:pt x="7" y="166"/>
                  </a:lnTo>
                  <a:lnTo>
                    <a:pt x="3" y="161"/>
                  </a:lnTo>
                  <a:lnTo>
                    <a:pt x="0" y="154"/>
                  </a:lnTo>
                  <a:lnTo>
                    <a:pt x="0" y="147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3" y="14"/>
                  </a:lnTo>
                  <a:lnTo>
                    <a:pt x="7" y="7"/>
                  </a:lnTo>
                  <a:lnTo>
                    <a:pt x="12" y="4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0" name="Freeform 71"/>
            <p:cNvSpPr>
              <a:spLocks/>
            </p:cNvSpPr>
            <p:nvPr/>
          </p:nvSpPr>
          <p:spPr bwMode="auto">
            <a:xfrm>
              <a:off x="7609243" y="3813676"/>
              <a:ext cx="259493" cy="226729"/>
            </a:xfrm>
            <a:custGeom>
              <a:avLst/>
              <a:gdLst>
                <a:gd name="T0" fmla="*/ 28 w 198"/>
                <a:gd name="T1" fmla="*/ 0 h 173"/>
                <a:gd name="T2" fmla="*/ 170 w 198"/>
                <a:gd name="T3" fmla="*/ 0 h 173"/>
                <a:gd name="T4" fmla="*/ 179 w 198"/>
                <a:gd name="T5" fmla="*/ 0 h 173"/>
                <a:gd name="T6" fmla="*/ 184 w 198"/>
                <a:gd name="T7" fmla="*/ 4 h 173"/>
                <a:gd name="T8" fmla="*/ 189 w 198"/>
                <a:gd name="T9" fmla="*/ 7 h 173"/>
                <a:gd name="T10" fmla="*/ 194 w 198"/>
                <a:gd name="T11" fmla="*/ 14 h 173"/>
                <a:gd name="T12" fmla="*/ 196 w 198"/>
                <a:gd name="T13" fmla="*/ 20 h 173"/>
                <a:gd name="T14" fmla="*/ 198 w 198"/>
                <a:gd name="T15" fmla="*/ 27 h 173"/>
                <a:gd name="T16" fmla="*/ 198 w 198"/>
                <a:gd name="T17" fmla="*/ 147 h 173"/>
                <a:gd name="T18" fmla="*/ 196 w 198"/>
                <a:gd name="T19" fmla="*/ 154 h 173"/>
                <a:gd name="T20" fmla="*/ 194 w 198"/>
                <a:gd name="T21" fmla="*/ 161 h 173"/>
                <a:gd name="T22" fmla="*/ 189 w 198"/>
                <a:gd name="T23" fmla="*/ 166 h 173"/>
                <a:gd name="T24" fmla="*/ 184 w 198"/>
                <a:gd name="T25" fmla="*/ 170 h 173"/>
                <a:gd name="T26" fmla="*/ 179 w 198"/>
                <a:gd name="T27" fmla="*/ 173 h 173"/>
                <a:gd name="T28" fmla="*/ 170 w 198"/>
                <a:gd name="T29" fmla="*/ 173 h 173"/>
                <a:gd name="T30" fmla="*/ 28 w 198"/>
                <a:gd name="T31" fmla="*/ 173 h 173"/>
                <a:gd name="T32" fmla="*/ 21 w 198"/>
                <a:gd name="T33" fmla="*/ 173 h 173"/>
                <a:gd name="T34" fmla="*/ 14 w 198"/>
                <a:gd name="T35" fmla="*/ 170 h 173"/>
                <a:gd name="T36" fmla="*/ 9 w 198"/>
                <a:gd name="T37" fmla="*/ 166 h 173"/>
                <a:gd name="T38" fmla="*/ 4 w 198"/>
                <a:gd name="T39" fmla="*/ 161 h 173"/>
                <a:gd name="T40" fmla="*/ 2 w 198"/>
                <a:gd name="T41" fmla="*/ 154 h 173"/>
                <a:gd name="T42" fmla="*/ 0 w 198"/>
                <a:gd name="T43" fmla="*/ 147 h 173"/>
                <a:gd name="T44" fmla="*/ 0 w 198"/>
                <a:gd name="T45" fmla="*/ 27 h 173"/>
                <a:gd name="T46" fmla="*/ 2 w 198"/>
                <a:gd name="T47" fmla="*/ 20 h 173"/>
                <a:gd name="T48" fmla="*/ 4 w 198"/>
                <a:gd name="T49" fmla="*/ 14 h 173"/>
                <a:gd name="T50" fmla="*/ 9 w 198"/>
                <a:gd name="T51" fmla="*/ 7 h 173"/>
                <a:gd name="T52" fmla="*/ 14 w 198"/>
                <a:gd name="T53" fmla="*/ 4 h 173"/>
                <a:gd name="T54" fmla="*/ 21 w 198"/>
                <a:gd name="T55" fmla="*/ 0 h 173"/>
                <a:gd name="T56" fmla="*/ 28 w 198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8" h="173">
                  <a:moveTo>
                    <a:pt x="28" y="0"/>
                  </a:moveTo>
                  <a:lnTo>
                    <a:pt x="170" y="0"/>
                  </a:lnTo>
                  <a:lnTo>
                    <a:pt x="179" y="0"/>
                  </a:lnTo>
                  <a:lnTo>
                    <a:pt x="184" y="4"/>
                  </a:lnTo>
                  <a:lnTo>
                    <a:pt x="189" y="7"/>
                  </a:lnTo>
                  <a:lnTo>
                    <a:pt x="194" y="14"/>
                  </a:lnTo>
                  <a:lnTo>
                    <a:pt x="196" y="20"/>
                  </a:lnTo>
                  <a:lnTo>
                    <a:pt x="198" y="27"/>
                  </a:lnTo>
                  <a:lnTo>
                    <a:pt x="198" y="147"/>
                  </a:lnTo>
                  <a:lnTo>
                    <a:pt x="196" y="154"/>
                  </a:lnTo>
                  <a:lnTo>
                    <a:pt x="194" y="161"/>
                  </a:lnTo>
                  <a:lnTo>
                    <a:pt x="189" y="166"/>
                  </a:lnTo>
                  <a:lnTo>
                    <a:pt x="184" y="170"/>
                  </a:lnTo>
                  <a:lnTo>
                    <a:pt x="179" y="173"/>
                  </a:lnTo>
                  <a:lnTo>
                    <a:pt x="170" y="173"/>
                  </a:lnTo>
                  <a:lnTo>
                    <a:pt x="28" y="173"/>
                  </a:lnTo>
                  <a:lnTo>
                    <a:pt x="21" y="173"/>
                  </a:lnTo>
                  <a:lnTo>
                    <a:pt x="14" y="170"/>
                  </a:lnTo>
                  <a:lnTo>
                    <a:pt x="9" y="166"/>
                  </a:lnTo>
                  <a:lnTo>
                    <a:pt x="4" y="161"/>
                  </a:lnTo>
                  <a:lnTo>
                    <a:pt x="2" y="154"/>
                  </a:lnTo>
                  <a:lnTo>
                    <a:pt x="0" y="147"/>
                  </a:lnTo>
                  <a:lnTo>
                    <a:pt x="0" y="27"/>
                  </a:lnTo>
                  <a:lnTo>
                    <a:pt x="2" y="20"/>
                  </a:lnTo>
                  <a:lnTo>
                    <a:pt x="4" y="14"/>
                  </a:lnTo>
                  <a:lnTo>
                    <a:pt x="9" y="7"/>
                  </a:lnTo>
                  <a:lnTo>
                    <a:pt x="14" y="4"/>
                  </a:lnTo>
                  <a:lnTo>
                    <a:pt x="21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1" name="Freeform 72"/>
            <p:cNvSpPr>
              <a:spLocks/>
            </p:cNvSpPr>
            <p:nvPr/>
          </p:nvSpPr>
          <p:spPr bwMode="auto">
            <a:xfrm>
              <a:off x="7024729" y="4635402"/>
              <a:ext cx="256872" cy="228039"/>
            </a:xfrm>
            <a:custGeom>
              <a:avLst/>
              <a:gdLst>
                <a:gd name="T0" fmla="*/ 26 w 196"/>
                <a:gd name="T1" fmla="*/ 0 h 174"/>
                <a:gd name="T2" fmla="*/ 170 w 196"/>
                <a:gd name="T3" fmla="*/ 0 h 174"/>
                <a:gd name="T4" fmla="*/ 177 w 196"/>
                <a:gd name="T5" fmla="*/ 1 h 174"/>
                <a:gd name="T6" fmla="*/ 184 w 196"/>
                <a:gd name="T7" fmla="*/ 5 h 174"/>
                <a:gd name="T8" fmla="*/ 189 w 196"/>
                <a:gd name="T9" fmla="*/ 8 h 174"/>
                <a:gd name="T10" fmla="*/ 192 w 196"/>
                <a:gd name="T11" fmla="*/ 14 h 174"/>
                <a:gd name="T12" fmla="*/ 196 w 196"/>
                <a:gd name="T13" fmla="*/ 21 h 174"/>
                <a:gd name="T14" fmla="*/ 196 w 196"/>
                <a:gd name="T15" fmla="*/ 28 h 174"/>
                <a:gd name="T16" fmla="*/ 196 w 196"/>
                <a:gd name="T17" fmla="*/ 148 h 174"/>
                <a:gd name="T18" fmla="*/ 196 w 196"/>
                <a:gd name="T19" fmla="*/ 155 h 174"/>
                <a:gd name="T20" fmla="*/ 192 w 196"/>
                <a:gd name="T21" fmla="*/ 160 h 174"/>
                <a:gd name="T22" fmla="*/ 189 w 196"/>
                <a:gd name="T23" fmla="*/ 166 h 174"/>
                <a:gd name="T24" fmla="*/ 184 w 196"/>
                <a:gd name="T25" fmla="*/ 171 h 174"/>
                <a:gd name="T26" fmla="*/ 177 w 196"/>
                <a:gd name="T27" fmla="*/ 173 h 174"/>
                <a:gd name="T28" fmla="*/ 170 w 196"/>
                <a:gd name="T29" fmla="*/ 174 h 174"/>
                <a:gd name="T30" fmla="*/ 26 w 196"/>
                <a:gd name="T31" fmla="*/ 174 h 174"/>
                <a:gd name="T32" fmla="*/ 19 w 196"/>
                <a:gd name="T33" fmla="*/ 173 h 174"/>
                <a:gd name="T34" fmla="*/ 14 w 196"/>
                <a:gd name="T35" fmla="*/ 171 h 174"/>
                <a:gd name="T36" fmla="*/ 8 w 196"/>
                <a:gd name="T37" fmla="*/ 166 h 174"/>
                <a:gd name="T38" fmla="*/ 3 w 196"/>
                <a:gd name="T39" fmla="*/ 160 h 174"/>
                <a:gd name="T40" fmla="*/ 1 w 196"/>
                <a:gd name="T41" fmla="*/ 155 h 174"/>
                <a:gd name="T42" fmla="*/ 0 w 196"/>
                <a:gd name="T43" fmla="*/ 148 h 174"/>
                <a:gd name="T44" fmla="*/ 0 w 196"/>
                <a:gd name="T45" fmla="*/ 28 h 174"/>
                <a:gd name="T46" fmla="*/ 1 w 196"/>
                <a:gd name="T47" fmla="*/ 21 h 174"/>
                <a:gd name="T48" fmla="*/ 3 w 196"/>
                <a:gd name="T49" fmla="*/ 14 h 174"/>
                <a:gd name="T50" fmla="*/ 8 w 196"/>
                <a:gd name="T51" fmla="*/ 8 h 174"/>
                <a:gd name="T52" fmla="*/ 14 w 196"/>
                <a:gd name="T53" fmla="*/ 5 h 174"/>
                <a:gd name="T54" fmla="*/ 19 w 196"/>
                <a:gd name="T55" fmla="*/ 1 h 174"/>
                <a:gd name="T56" fmla="*/ 26 w 196"/>
                <a:gd name="T57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6" h="174">
                  <a:moveTo>
                    <a:pt x="26" y="0"/>
                  </a:moveTo>
                  <a:lnTo>
                    <a:pt x="170" y="0"/>
                  </a:lnTo>
                  <a:lnTo>
                    <a:pt x="177" y="1"/>
                  </a:lnTo>
                  <a:lnTo>
                    <a:pt x="184" y="5"/>
                  </a:lnTo>
                  <a:lnTo>
                    <a:pt x="189" y="8"/>
                  </a:lnTo>
                  <a:lnTo>
                    <a:pt x="192" y="14"/>
                  </a:lnTo>
                  <a:lnTo>
                    <a:pt x="196" y="21"/>
                  </a:lnTo>
                  <a:lnTo>
                    <a:pt x="196" y="28"/>
                  </a:lnTo>
                  <a:lnTo>
                    <a:pt x="196" y="148"/>
                  </a:lnTo>
                  <a:lnTo>
                    <a:pt x="196" y="155"/>
                  </a:lnTo>
                  <a:lnTo>
                    <a:pt x="192" y="160"/>
                  </a:lnTo>
                  <a:lnTo>
                    <a:pt x="189" y="166"/>
                  </a:lnTo>
                  <a:lnTo>
                    <a:pt x="184" y="171"/>
                  </a:lnTo>
                  <a:lnTo>
                    <a:pt x="177" y="173"/>
                  </a:lnTo>
                  <a:lnTo>
                    <a:pt x="170" y="174"/>
                  </a:lnTo>
                  <a:lnTo>
                    <a:pt x="26" y="174"/>
                  </a:lnTo>
                  <a:lnTo>
                    <a:pt x="19" y="173"/>
                  </a:lnTo>
                  <a:lnTo>
                    <a:pt x="14" y="171"/>
                  </a:lnTo>
                  <a:lnTo>
                    <a:pt x="8" y="166"/>
                  </a:lnTo>
                  <a:lnTo>
                    <a:pt x="3" y="160"/>
                  </a:lnTo>
                  <a:lnTo>
                    <a:pt x="1" y="155"/>
                  </a:lnTo>
                  <a:lnTo>
                    <a:pt x="0" y="148"/>
                  </a:lnTo>
                  <a:lnTo>
                    <a:pt x="0" y="28"/>
                  </a:lnTo>
                  <a:lnTo>
                    <a:pt x="1" y="21"/>
                  </a:lnTo>
                  <a:lnTo>
                    <a:pt x="3" y="14"/>
                  </a:lnTo>
                  <a:lnTo>
                    <a:pt x="8" y="8"/>
                  </a:lnTo>
                  <a:lnTo>
                    <a:pt x="14" y="5"/>
                  </a:lnTo>
                  <a:lnTo>
                    <a:pt x="19" y="1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2" name="Freeform 73"/>
            <p:cNvSpPr>
              <a:spLocks/>
            </p:cNvSpPr>
            <p:nvPr/>
          </p:nvSpPr>
          <p:spPr bwMode="auto">
            <a:xfrm>
              <a:off x="7318297" y="4635402"/>
              <a:ext cx="256872" cy="228039"/>
            </a:xfrm>
            <a:custGeom>
              <a:avLst/>
              <a:gdLst>
                <a:gd name="T0" fmla="*/ 26 w 196"/>
                <a:gd name="T1" fmla="*/ 0 h 174"/>
                <a:gd name="T2" fmla="*/ 170 w 196"/>
                <a:gd name="T3" fmla="*/ 0 h 174"/>
                <a:gd name="T4" fmla="*/ 177 w 196"/>
                <a:gd name="T5" fmla="*/ 1 h 174"/>
                <a:gd name="T6" fmla="*/ 182 w 196"/>
                <a:gd name="T7" fmla="*/ 5 h 174"/>
                <a:gd name="T8" fmla="*/ 189 w 196"/>
                <a:gd name="T9" fmla="*/ 8 h 174"/>
                <a:gd name="T10" fmla="*/ 192 w 196"/>
                <a:gd name="T11" fmla="*/ 14 h 174"/>
                <a:gd name="T12" fmla="*/ 196 w 196"/>
                <a:gd name="T13" fmla="*/ 21 h 174"/>
                <a:gd name="T14" fmla="*/ 196 w 196"/>
                <a:gd name="T15" fmla="*/ 28 h 174"/>
                <a:gd name="T16" fmla="*/ 196 w 196"/>
                <a:gd name="T17" fmla="*/ 148 h 174"/>
                <a:gd name="T18" fmla="*/ 196 w 196"/>
                <a:gd name="T19" fmla="*/ 155 h 174"/>
                <a:gd name="T20" fmla="*/ 192 w 196"/>
                <a:gd name="T21" fmla="*/ 160 h 174"/>
                <a:gd name="T22" fmla="*/ 189 w 196"/>
                <a:gd name="T23" fmla="*/ 166 h 174"/>
                <a:gd name="T24" fmla="*/ 182 w 196"/>
                <a:gd name="T25" fmla="*/ 171 h 174"/>
                <a:gd name="T26" fmla="*/ 177 w 196"/>
                <a:gd name="T27" fmla="*/ 173 h 174"/>
                <a:gd name="T28" fmla="*/ 170 w 196"/>
                <a:gd name="T29" fmla="*/ 174 h 174"/>
                <a:gd name="T30" fmla="*/ 26 w 196"/>
                <a:gd name="T31" fmla="*/ 174 h 174"/>
                <a:gd name="T32" fmla="*/ 19 w 196"/>
                <a:gd name="T33" fmla="*/ 173 h 174"/>
                <a:gd name="T34" fmla="*/ 12 w 196"/>
                <a:gd name="T35" fmla="*/ 171 h 174"/>
                <a:gd name="T36" fmla="*/ 7 w 196"/>
                <a:gd name="T37" fmla="*/ 166 h 174"/>
                <a:gd name="T38" fmla="*/ 3 w 196"/>
                <a:gd name="T39" fmla="*/ 160 h 174"/>
                <a:gd name="T40" fmla="*/ 0 w 196"/>
                <a:gd name="T41" fmla="*/ 155 h 174"/>
                <a:gd name="T42" fmla="*/ 0 w 196"/>
                <a:gd name="T43" fmla="*/ 148 h 174"/>
                <a:gd name="T44" fmla="*/ 0 w 196"/>
                <a:gd name="T45" fmla="*/ 28 h 174"/>
                <a:gd name="T46" fmla="*/ 0 w 196"/>
                <a:gd name="T47" fmla="*/ 21 h 174"/>
                <a:gd name="T48" fmla="*/ 3 w 196"/>
                <a:gd name="T49" fmla="*/ 14 h 174"/>
                <a:gd name="T50" fmla="*/ 7 w 196"/>
                <a:gd name="T51" fmla="*/ 8 h 174"/>
                <a:gd name="T52" fmla="*/ 12 w 196"/>
                <a:gd name="T53" fmla="*/ 5 h 174"/>
                <a:gd name="T54" fmla="*/ 19 w 196"/>
                <a:gd name="T55" fmla="*/ 1 h 174"/>
                <a:gd name="T56" fmla="*/ 26 w 196"/>
                <a:gd name="T57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6" h="174">
                  <a:moveTo>
                    <a:pt x="26" y="0"/>
                  </a:moveTo>
                  <a:lnTo>
                    <a:pt x="170" y="0"/>
                  </a:lnTo>
                  <a:lnTo>
                    <a:pt x="177" y="1"/>
                  </a:lnTo>
                  <a:lnTo>
                    <a:pt x="182" y="5"/>
                  </a:lnTo>
                  <a:lnTo>
                    <a:pt x="189" y="8"/>
                  </a:lnTo>
                  <a:lnTo>
                    <a:pt x="192" y="14"/>
                  </a:lnTo>
                  <a:lnTo>
                    <a:pt x="196" y="21"/>
                  </a:lnTo>
                  <a:lnTo>
                    <a:pt x="196" y="28"/>
                  </a:lnTo>
                  <a:lnTo>
                    <a:pt x="196" y="148"/>
                  </a:lnTo>
                  <a:lnTo>
                    <a:pt x="196" y="155"/>
                  </a:lnTo>
                  <a:lnTo>
                    <a:pt x="192" y="160"/>
                  </a:lnTo>
                  <a:lnTo>
                    <a:pt x="189" y="166"/>
                  </a:lnTo>
                  <a:lnTo>
                    <a:pt x="182" y="171"/>
                  </a:lnTo>
                  <a:lnTo>
                    <a:pt x="177" y="173"/>
                  </a:lnTo>
                  <a:lnTo>
                    <a:pt x="170" y="174"/>
                  </a:lnTo>
                  <a:lnTo>
                    <a:pt x="26" y="174"/>
                  </a:lnTo>
                  <a:lnTo>
                    <a:pt x="19" y="173"/>
                  </a:lnTo>
                  <a:lnTo>
                    <a:pt x="12" y="171"/>
                  </a:lnTo>
                  <a:lnTo>
                    <a:pt x="7" y="166"/>
                  </a:lnTo>
                  <a:lnTo>
                    <a:pt x="3" y="160"/>
                  </a:lnTo>
                  <a:lnTo>
                    <a:pt x="0" y="155"/>
                  </a:lnTo>
                  <a:lnTo>
                    <a:pt x="0" y="148"/>
                  </a:lnTo>
                  <a:lnTo>
                    <a:pt x="0" y="28"/>
                  </a:lnTo>
                  <a:lnTo>
                    <a:pt x="0" y="21"/>
                  </a:lnTo>
                  <a:lnTo>
                    <a:pt x="3" y="14"/>
                  </a:lnTo>
                  <a:lnTo>
                    <a:pt x="7" y="8"/>
                  </a:lnTo>
                  <a:lnTo>
                    <a:pt x="12" y="5"/>
                  </a:lnTo>
                  <a:lnTo>
                    <a:pt x="19" y="1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3" name="Freeform 74"/>
            <p:cNvSpPr>
              <a:spLocks/>
            </p:cNvSpPr>
            <p:nvPr/>
          </p:nvSpPr>
          <p:spPr bwMode="auto">
            <a:xfrm>
              <a:off x="7318297" y="4370667"/>
              <a:ext cx="256872" cy="228039"/>
            </a:xfrm>
            <a:custGeom>
              <a:avLst/>
              <a:gdLst>
                <a:gd name="T0" fmla="*/ 26 w 196"/>
                <a:gd name="T1" fmla="*/ 0 h 174"/>
                <a:gd name="T2" fmla="*/ 170 w 196"/>
                <a:gd name="T3" fmla="*/ 0 h 174"/>
                <a:gd name="T4" fmla="*/ 177 w 196"/>
                <a:gd name="T5" fmla="*/ 0 h 174"/>
                <a:gd name="T6" fmla="*/ 182 w 196"/>
                <a:gd name="T7" fmla="*/ 4 h 174"/>
                <a:gd name="T8" fmla="*/ 189 w 196"/>
                <a:gd name="T9" fmla="*/ 7 h 174"/>
                <a:gd name="T10" fmla="*/ 192 w 196"/>
                <a:gd name="T11" fmla="*/ 13 h 174"/>
                <a:gd name="T12" fmla="*/ 196 w 196"/>
                <a:gd name="T13" fmla="*/ 20 h 174"/>
                <a:gd name="T14" fmla="*/ 196 w 196"/>
                <a:gd name="T15" fmla="*/ 27 h 174"/>
                <a:gd name="T16" fmla="*/ 196 w 196"/>
                <a:gd name="T17" fmla="*/ 147 h 174"/>
                <a:gd name="T18" fmla="*/ 196 w 196"/>
                <a:gd name="T19" fmla="*/ 154 h 174"/>
                <a:gd name="T20" fmla="*/ 192 w 196"/>
                <a:gd name="T21" fmla="*/ 161 h 174"/>
                <a:gd name="T22" fmla="*/ 189 w 196"/>
                <a:gd name="T23" fmla="*/ 167 h 174"/>
                <a:gd name="T24" fmla="*/ 182 w 196"/>
                <a:gd name="T25" fmla="*/ 170 h 174"/>
                <a:gd name="T26" fmla="*/ 177 w 196"/>
                <a:gd name="T27" fmla="*/ 174 h 174"/>
                <a:gd name="T28" fmla="*/ 170 w 196"/>
                <a:gd name="T29" fmla="*/ 174 h 174"/>
                <a:gd name="T30" fmla="*/ 26 w 196"/>
                <a:gd name="T31" fmla="*/ 174 h 174"/>
                <a:gd name="T32" fmla="*/ 19 w 196"/>
                <a:gd name="T33" fmla="*/ 174 h 174"/>
                <a:gd name="T34" fmla="*/ 12 w 196"/>
                <a:gd name="T35" fmla="*/ 170 h 174"/>
                <a:gd name="T36" fmla="*/ 7 w 196"/>
                <a:gd name="T37" fmla="*/ 167 h 174"/>
                <a:gd name="T38" fmla="*/ 3 w 196"/>
                <a:gd name="T39" fmla="*/ 161 h 174"/>
                <a:gd name="T40" fmla="*/ 0 w 196"/>
                <a:gd name="T41" fmla="*/ 154 h 174"/>
                <a:gd name="T42" fmla="*/ 0 w 196"/>
                <a:gd name="T43" fmla="*/ 147 h 174"/>
                <a:gd name="T44" fmla="*/ 0 w 196"/>
                <a:gd name="T45" fmla="*/ 27 h 174"/>
                <a:gd name="T46" fmla="*/ 0 w 196"/>
                <a:gd name="T47" fmla="*/ 20 h 174"/>
                <a:gd name="T48" fmla="*/ 3 w 196"/>
                <a:gd name="T49" fmla="*/ 13 h 174"/>
                <a:gd name="T50" fmla="*/ 7 w 196"/>
                <a:gd name="T51" fmla="*/ 7 h 174"/>
                <a:gd name="T52" fmla="*/ 12 w 196"/>
                <a:gd name="T53" fmla="*/ 4 h 174"/>
                <a:gd name="T54" fmla="*/ 19 w 196"/>
                <a:gd name="T55" fmla="*/ 0 h 174"/>
                <a:gd name="T56" fmla="*/ 26 w 196"/>
                <a:gd name="T57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6" h="174">
                  <a:moveTo>
                    <a:pt x="26" y="0"/>
                  </a:moveTo>
                  <a:lnTo>
                    <a:pt x="170" y="0"/>
                  </a:lnTo>
                  <a:lnTo>
                    <a:pt x="177" y="0"/>
                  </a:lnTo>
                  <a:lnTo>
                    <a:pt x="182" y="4"/>
                  </a:lnTo>
                  <a:lnTo>
                    <a:pt x="189" y="7"/>
                  </a:lnTo>
                  <a:lnTo>
                    <a:pt x="192" y="13"/>
                  </a:lnTo>
                  <a:lnTo>
                    <a:pt x="196" y="20"/>
                  </a:lnTo>
                  <a:lnTo>
                    <a:pt x="196" y="27"/>
                  </a:lnTo>
                  <a:lnTo>
                    <a:pt x="196" y="147"/>
                  </a:lnTo>
                  <a:lnTo>
                    <a:pt x="196" y="154"/>
                  </a:lnTo>
                  <a:lnTo>
                    <a:pt x="192" y="161"/>
                  </a:lnTo>
                  <a:lnTo>
                    <a:pt x="189" y="167"/>
                  </a:lnTo>
                  <a:lnTo>
                    <a:pt x="182" y="170"/>
                  </a:lnTo>
                  <a:lnTo>
                    <a:pt x="177" y="174"/>
                  </a:lnTo>
                  <a:lnTo>
                    <a:pt x="170" y="174"/>
                  </a:lnTo>
                  <a:lnTo>
                    <a:pt x="26" y="174"/>
                  </a:lnTo>
                  <a:lnTo>
                    <a:pt x="19" y="174"/>
                  </a:lnTo>
                  <a:lnTo>
                    <a:pt x="12" y="170"/>
                  </a:lnTo>
                  <a:lnTo>
                    <a:pt x="7" y="167"/>
                  </a:lnTo>
                  <a:lnTo>
                    <a:pt x="3" y="161"/>
                  </a:lnTo>
                  <a:lnTo>
                    <a:pt x="0" y="154"/>
                  </a:lnTo>
                  <a:lnTo>
                    <a:pt x="0" y="147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3" y="13"/>
                  </a:lnTo>
                  <a:lnTo>
                    <a:pt x="7" y="7"/>
                  </a:lnTo>
                  <a:lnTo>
                    <a:pt x="12" y="4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4" name="Freeform 75"/>
            <p:cNvSpPr>
              <a:spLocks/>
            </p:cNvSpPr>
            <p:nvPr/>
          </p:nvSpPr>
          <p:spPr bwMode="auto">
            <a:xfrm>
              <a:off x="7609243" y="4635402"/>
              <a:ext cx="259493" cy="228039"/>
            </a:xfrm>
            <a:custGeom>
              <a:avLst/>
              <a:gdLst>
                <a:gd name="T0" fmla="*/ 28 w 198"/>
                <a:gd name="T1" fmla="*/ 0 h 174"/>
                <a:gd name="T2" fmla="*/ 170 w 198"/>
                <a:gd name="T3" fmla="*/ 0 h 174"/>
                <a:gd name="T4" fmla="*/ 179 w 198"/>
                <a:gd name="T5" fmla="*/ 1 h 174"/>
                <a:gd name="T6" fmla="*/ 184 w 198"/>
                <a:gd name="T7" fmla="*/ 5 h 174"/>
                <a:gd name="T8" fmla="*/ 189 w 198"/>
                <a:gd name="T9" fmla="*/ 8 h 174"/>
                <a:gd name="T10" fmla="*/ 194 w 198"/>
                <a:gd name="T11" fmla="*/ 14 h 174"/>
                <a:gd name="T12" fmla="*/ 196 w 198"/>
                <a:gd name="T13" fmla="*/ 21 h 174"/>
                <a:gd name="T14" fmla="*/ 198 w 198"/>
                <a:gd name="T15" fmla="*/ 28 h 174"/>
                <a:gd name="T16" fmla="*/ 198 w 198"/>
                <a:gd name="T17" fmla="*/ 148 h 174"/>
                <a:gd name="T18" fmla="*/ 196 w 198"/>
                <a:gd name="T19" fmla="*/ 155 h 174"/>
                <a:gd name="T20" fmla="*/ 194 w 198"/>
                <a:gd name="T21" fmla="*/ 160 h 174"/>
                <a:gd name="T22" fmla="*/ 189 w 198"/>
                <a:gd name="T23" fmla="*/ 166 h 174"/>
                <a:gd name="T24" fmla="*/ 184 w 198"/>
                <a:gd name="T25" fmla="*/ 171 h 174"/>
                <a:gd name="T26" fmla="*/ 179 w 198"/>
                <a:gd name="T27" fmla="*/ 173 h 174"/>
                <a:gd name="T28" fmla="*/ 170 w 198"/>
                <a:gd name="T29" fmla="*/ 174 h 174"/>
                <a:gd name="T30" fmla="*/ 28 w 198"/>
                <a:gd name="T31" fmla="*/ 174 h 174"/>
                <a:gd name="T32" fmla="*/ 21 w 198"/>
                <a:gd name="T33" fmla="*/ 173 h 174"/>
                <a:gd name="T34" fmla="*/ 14 w 198"/>
                <a:gd name="T35" fmla="*/ 171 h 174"/>
                <a:gd name="T36" fmla="*/ 9 w 198"/>
                <a:gd name="T37" fmla="*/ 166 h 174"/>
                <a:gd name="T38" fmla="*/ 4 w 198"/>
                <a:gd name="T39" fmla="*/ 160 h 174"/>
                <a:gd name="T40" fmla="*/ 2 w 198"/>
                <a:gd name="T41" fmla="*/ 155 h 174"/>
                <a:gd name="T42" fmla="*/ 0 w 198"/>
                <a:gd name="T43" fmla="*/ 148 h 174"/>
                <a:gd name="T44" fmla="*/ 0 w 198"/>
                <a:gd name="T45" fmla="*/ 28 h 174"/>
                <a:gd name="T46" fmla="*/ 2 w 198"/>
                <a:gd name="T47" fmla="*/ 21 h 174"/>
                <a:gd name="T48" fmla="*/ 4 w 198"/>
                <a:gd name="T49" fmla="*/ 14 h 174"/>
                <a:gd name="T50" fmla="*/ 9 w 198"/>
                <a:gd name="T51" fmla="*/ 8 h 174"/>
                <a:gd name="T52" fmla="*/ 14 w 198"/>
                <a:gd name="T53" fmla="*/ 5 h 174"/>
                <a:gd name="T54" fmla="*/ 21 w 198"/>
                <a:gd name="T55" fmla="*/ 1 h 174"/>
                <a:gd name="T56" fmla="*/ 28 w 198"/>
                <a:gd name="T57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8" h="174">
                  <a:moveTo>
                    <a:pt x="28" y="0"/>
                  </a:moveTo>
                  <a:lnTo>
                    <a:pt x="170" y="0"/>
                  </a:lnTo>
                  <a:lnTo>
                    <a:pt x="179" y="1"/>
                  </a:lnTo>
                  <a:lnTo>
                    <a:pt x="184" y="5"/>
                  </a:lnTo>
                  <a:lnTo>
                    <a:pt x="189" y="8"/>
                  </a:lnTo>
                  <a:lnTo>
                    <a:pt x="194" y="14"/>
                  </a:lnTo>
                  <a:lnTo>
                    <a:pt x="196" y="21"/>
                  </a:lnTo>
                  <a:lnTo>
                    <a:pt x="198" y="28"/>
                  </a:lnTo>
                  <a:lnTo>
                    <a:pt x="198" y="148"/>
                  </a:lnTo>
                  <a:lnTo>
                    <a:pt x="196" y="155"/>
                  </a:lnTo>
                  <a:lnTo>
                    <a:pt x="194" y="160"/>
                  </a:lnTo>
                  <a:lnTo>
                    <a:pt x="189" y="166"/>
                  </a:lnTo>
                  <a:lnTo>
                    <a:pt x="184" y="171"/>
                  </a:lnTo>
                  <a:lnTo>
                    <a:pt x="179" y="173"/>
                  </a:lnTo>
                  <a:lnTo>
                    <a:pt x="170" y="174"/>
                  </a:lnTo>
                  <a:lnTo>
                    <a:pt x="28" y="174"/>
                  </a:lnTo>
                  <a:lnTo>
                    <a:pt x="21" y="173"/>
                  </a:lnTo>
                  <a:lnTo>
                    <a:pt x="14" y="171"/>
                  </a:lnTo>
                  <a:lnTo>
                    <a:pt x="9" y="166"/>
                  </a:lnTo>
                  <a:lnTo>
                    <a:pt x="4" y="160"/>
                  </a:lnTo>
                  <a:lnTo>
                    <a:pt x="2" y="155"/>
                  </a:lnTo>
                  <a:lnTo>
                    <a:pt x="0" y="148"/>
                  </a:lnTo>
                  <a:lnTo>
                    <a:pt x="0" y="28"/>
                  </a:lnTo>
                  <a:lnTo>
                    <a:pt x="2" y="21"/>
                  </a:lnTo>
                  <a:lnTo>
                    <a:pt x="4" y="14"/>
                  </a:lnTo>
                  <a:lnTo>
                    <a:pt x="9" y="8"/>
                  </a:lnTo>
                  <a:lnTo>
                    <a:pt x="14" y="5"/>
                  </a:lnTo>
                  <a:lnTo>
                    <a:pt x="21" y="1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5" name="Freeform 76"/>
            <p:cNvSpPr>
              <a:spLocks/>
            </p:cNvSpPr>
            <p:nvPr/>
          </p:nvSpPr>
          <p:spPr bwMode="auto">
            <a:xfrm>
              <a:off x="7024729" y="3543699"/>
              <a:ext cx="256872" cy="226729"/>
            </a:xfrm>
            <a:custGeom>
              <a:avLst/>
              <a:gdLst>
                <a:gd name="T0" fmla="*/ 26 w 196"/>
                <a:gd name="T1" fmla="*/ 0 h 173"/>
                <a:gd name="T2" fmla="*/ 170 w 196"/>
                <a:gd name="T3" fmla="*/ 0 h 173"/>
                <a:gd name="T4" fmla="*/ 177 w 196"/>
                <a:gd name="T5" fmla="*/ 2 h 173"/>
                <a:gd name="T6" fmla="*/ 184 w 196"/>
                <a:gd name="T7" fmla="*/ 3 h 173"/>
                <a:gd name="T8" fmla="*/ 189 w 196"/>
                <a:gd name="T9" fmla="*/ 7 h 173"/>
                <a:gd name="T10" fmla="*/ 192 w 196"/>
                <a:gd name="T11" fmla="*/ 14 h 173"/>
                <a:gd name="T12" fmla="*/ 196 w 196"/>
                <a:gd name="T13" fmla="*/ 19 h 173"/>
                <a:gd name="T14" fmla="*/ 196 w 196"/>
                <a:gd name="T15" fmla="*/ 26 h 173"/>
                <a:gd name="T16" fmla="*/ 196 w 196"/>
                <a:gd name="T17" fmla="*/ 147 h 173"/>
                <a:gd name="T18" fmla="*/ 196 w 196"/>
                <a:gd name="T19" fmla="*/ 154 h 173"/>
                <a:gd name="T20" fmla="*/ 192 w 196"/>
                <a:gd name="T21" fmla="*/ 161 h 173"/>
                <a:gd name="T22" fmla="*/ 189 w 196"/>
                <a:gd name="T23" fmla="*/ 166 h 173"/>
                <a:gd name="T24" fmla="*/ 184 w 196"/>
                <a:gd name="T25" fmla="*/ 170 h 173"/>
                <a:gd name="T26" fmla="*/ 177 w 196"/>
                <a:gd name="T27" fmla="*/ 173 h 173"/>
                <a:gd name="T28" fmla="*/ 170 w 196"/>
                <a:gd name="T29" fmla="*/ 173 h 173"/>
                <a:gd name="T30" fmla="*/ 26 w 196"/>
                <a:gd name="T31" fmla="*/ 173 h 173"/>
                <a:gd name="T32" fmla="*/ 19 w 196"/>
                <a:gd name="T33" fmla="*/ 173 h 173"/>
                <a:gd name="T34" fmla="*/ 14 w 196"/>
                <a:gd name="T35" fmla="*/ 170 h 173"/>
                <a:gd name="T36" fmla="*/ 8 w 196"/>
                <a:gd name="T37" fmla="*/ 166 h 173"/>
                <a:gd name="T38" fmla="*/ 3 w 196"/>
                <a:gd name="T39" fmla="*/ 161 h 173"/>
                <a:gd name="T40" fmla="*/ 1 w 196"/>
                <a:gd name="T41" fmla="*/ 154 h 173"/>
                <a:gd name="T42" fmla="*/ 0 w 196"/>
                <a:gd name="T43" fmla="*/ 147 h 173"/>
                <a:gd name="T44" fmla="*/ 0 w 196"/>
                <a:gd name="T45" fmla="*/ 26 h 173"/>
                <a:gd name="T46" fmla="*/ 1 w 196"/>
                <a:gd name="T47" fmla="*/ 19 h 173"/>
                <a:gd name="T48" fmla="*/ 3 w 196"/>
                <a:gd name="T49" fmla="*/ 14 h 173"/>
                <a:gd name="T50" fmla="*/ 8 w 196"/>
                <a:gd name="T51" fmla="*/ 7 h 173"/>
                <a:gd name="T52" fmla="*/ 14 w 196"/>
                <a:gd name="T53" fmla="*/ 3 h 173"/>
                <a:gd name="T54" fmla="*/ 19 w 196"/>
                <a:gd name="T55" fmla="*/ 2 h 173"/>
                <a:gd name="T56" fmla="*/ 26 w 196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6" h="173">
                  <a:moveTo>
                    <a:pt x="26" y="0"/>
                  </a:moveTo>
                  <a:lnTo>
                    <a:pt x="170" y="0"/>
                  </a:lnTo>
                  <a:lnTo>
                    <a:pt x="177" y="2"/>
                  </a:lnTo>
                  <a:lnTo>
                    <a:pt x="184" y="3"/>
                  </a:lnTo>
                  <a:lnTo>
                    <a:pt x="189" y="7"/>
                  </a:lnTo>
                  <a:lnTo>
                    <a:pt x="192" y="14"/>
                  </a:lnTo>
                  <a:lnTo>
                    <a:pt x="196" y="19"/>
                  </a:lnTo>
                  <a:lnTo>
                    <a:pt x="196" y="26"/>
                  </a:lnTo>
                  <a:lnTo>
                    <a:pt x="196" y="147"/>
                  </a:lnTo>
                  <a:lnTo>
                    <a:pt x="196" y="154"/>
                  </a:lnTo>
                  <a:lnTo>
                    <a:pt x="192" y="161"/>
                  </a:lnTo>
                  <a:lnTo>
                    <a:pt x="189" y="166"/>
                  </a:lnTo>
                  <a:lnTo>
                    <a:pt x="184" y="170"/>
                  </a:lnTo>
                  <a:lnTo>
                    <a:pt x="177" y="173"/>
                  </a:lnTo>
                  <a:lnTo>
                    <a:pt x="170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4" y="170"/>
                  </a:lnTo>
                  <a:lnTo>
                    <a:pt x="8" y="166"/>
                  </a:lnTo>
                  <a:lnTo>
                    <a:pt x="3" y="161"/>
                  </a:lnTo>
                  <a:lnTo>
                    <a:pt x="1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1" y="19"/>
                  </a:lnTo>
                  <a:lnTo>
                    <a:pt x="3" y="14"/>
                  </a:lnTo>
                  <a:lnTo>
                    <a:pt x="8" y="7"/>
                  </a:lnTo>
                  <a:lnTo>
                    <a:pt x="14" y="3"/>
                  </a:lnTo>
                  <a:lnTo>
                    <a:pt x="19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6" name="Freeform 77"/>
            <p:cNvSpPr>
              <a:spLocks/>
            </p:cNvSpPr>
            <p:nvPr/>
          </p:nvSpPr>
          <p:spPr bwMode="auto">
            <a:xfrm>
              <a:off x="7318297" y="3543699"/>
              <a:ext cx="256872" cy="226729"/>
            </a:xfrm>
            <a:custGeom>
              <a:avLst/>
              <a:gdLst>
                <a:gd name="T0" fmla="*/ 26 w 196"/>
                <a:gd name="T1" fmla="*/ 0 h 173"/>
                <a:gd name="T2" fmla="*/ 170 w 196"/>
                <a:gd name="T3" fmla="*/ 0 h 173"/>
                <a:gd name="T4" fmla="*/ 177 w 196"/>
                <a:gd name="T5" fmla="*/ 2 h 173"/>
                <a:gd name="T6" fmla="*/ 182 w 196"/>
                <a:gd name="T7" fmla="*/ 3 h 173"/>
                <a:gd name="T8" fmla="*/ 189 w 196"/>
                <a:gd name="T9" fmla="*/ 7 h 173"/>
                <a:gd name="T10" fmla="*/ 192 w 196"/>
                <a:gd name="T11" fmla="*/ 14 h 173"/>
                <a:gd name="T12" fmla="*/ 196 w 196"/>
                <a:gd name="T13" fmla="*/ 19 h 173"/>
                <a:gd name="T14" fmla="*/ 196 w 196"/>
                <a:gd name="T15" fmla="*/ 26 h 173"/>
                <a:gd name="T16" fmla="*/ 196 w 196"/>
                <a:gd name="T17" fmla="*/ 147 h 173"/>
                <a:gd name="T18" fmla="*/ 196 w 196"/>
                <a:gd name="T19" fmla="*/ 154 h 173"/>
                <a:gd name="T20" fmla="*/ 192 w 196"/>
                <a:gd name="T21" fmla="*/ 161 h 173"/>
                <a:gd name="T22" fmla="*/ 189 w 196"/>
                <a:gd name="T23" fmla="*/ 166 h 173"/>
                <a:gd name="T24" fmla="*/ 182 w 196"/>
                <a:gd name="T25" fmla="*/ 170 h 173"/>
                <a:gd name="T26" fmla="*/ 177 w 196"/>
                <a:gd name="T27" fmla="*/ 173 h 173"/>
                <a:gd name="T28" fmla="*/ 170 w 196"/>
                <a:gd name="T29" fmla="*/ 173 h 173"/>
                <a:gd name="T30" fmla="*/ 26 w 196"/>
                <a:gd name="T31" fmla="*/ 173 h 173"/>
                <a:gd name="T32" fmla="*/ 19 w 196"/>
                <a:gd name="T33" fmla="*/ 173 h 173"/>
                <a:gd name="T34" fmla="*/ 12 w 196"/>
                <a:gd name="T35" fmla="*/ 170 h 173"/>
                <a:gd name="T36" fmla="*/ 7 w 196"/>
                <a:gd name="T37" fmla="*/ 166 h 173"/>
                <a:gd name="T38" fmla="*/ 3 w 196"/>
                <a:gd name="T39" fmla="*/ 161 h 173"/>
                <a:gd name="T40" fmla="*/ 0 w 196"/>
                <a:gd name="T41" fmla="*/ 154 h 173"/>
                <a:gd name="T42" fmla="*/ 0 w 196"/>
                <a:gd name="T43" fmla="*/ 147 h 173"/>
                <a:gd name="T44" fmla="*/ 0 w 196"/>
                <a:gd name="T45" fmla="*/ 26 h 173"/>
                <a:gd name="T46" fmla="*/ 0 w 196"/>
                <a:gd name="T47" fmla="*/ 19 h 173"/>
                <a:gd name="T48" fmla="*/ 3 w 196"/>
                <a:gd name="T49" fmla="*/ 14 h 173"/>
                <a:gd name="T50" fmla="*/ 7 w 196"/>
                <a:gd name="T51" fmla="*/ 7 h 173"/>
                <a:gd name="T52" fmla="*/ 12 w 196"/>
                <a:gd name="T53" fmla="*/ 3 h 173"/>
                <a:gd name="T54" fmla="*/ 19 w 196"/>
                <a:gd name="T55" fmla="*/ 2 h 173"/>
                <a:gd name="T56" fmla="*/ 26 w 196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6" h="173">
                  <a:moveTo>
                    <a:pt x="26" y="0"/>
                  </a:moveTo>
                  <a:lnTo>
                    <a:pt x="170" y="0"/>
                  </a:lnTo>
                  <a:lnTo>
                    <a:pt x="177" y="2"/>
                  </a:lnTo>
                  <a:lnTo>
                    <a:pt x="182" y="3"/>
                  </a:lnTo>
                  <a:lnTo>
                    <a:pt x="189" y="7"/>
                  </a:lnTo>
                  <a:lnTo>
                    <a:pt x="192" y="14"/>
                  </a:lnTo>
                  <a:lnTo>
                    <a:pt x="196" y="19"/>
                  </a:lnTo>
                  <a:lnTo>
                    <a:pt x="196" y="26"/>
                  </a:lnTo>
                  <a:lnTo>
                    <a:pt x="196" y="147"/>
                  </a:lnTo>
                  <a:lnTo>
                    <a:pt x="196" y="154"/>
                  </a:lnTo>
                  <a:lnTo>
                    <a:pt x="192" y="161"/>
                  </a:lnTo>
                  <a:lnTo>
                    <a:pt x="189" y="166"/>
                  </a:lnTo>
                  <a:lnTo>
                    <a:pt x="182" y="170"/>
                  </a:lnTo>
                  <a:lnTo>
                    <a:pt x="177" y="173"/>
                  </a:lnTo>
                  <a:lnTo>
                    <a:pt x="170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2" y="170"/>
                  </a:lnTo>
                  <a:lnTo>
                    <a:pt x="7" y="166"/>
                  </a:lnTo>
                  <a:lnTo>
                    <a:pt x="3" y="161"/>
                  </a:lnTo>
                  <a:lnTo>
                    <a:pt x="0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3" y="14"/>
                  </a:lnTo>
                  <a:lnTo>
                    <a:pt x="7" y="7"/>
                  </a:lnTo>
                  <a:lnTo>
                    <a:pt x="12" y="3"/>
                  </a:lnTo>
                  <a:lnTo>
                    <a:pt x="19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7" name="Freeform 78"/>
            <p:cNvSpPr>
              <a:spLocks/>
            </p:cNvSpPr>
            <p:nvPr/>
          </p:nvSpPr>
          <p:spPr bwMode="auto">
            <a:xfrm>
              <a:off x="7609243" y="3543699"/>
              <a:ext cx="259493" cy="226729"/>
            </a:xfrm>
            <a:custGeom>
              <a:avLst/>
              <a:gdLst>
                <a:gd name="T0" fmla="*/ 28 w 198"/>
                <a:gd name="T1" fmla="*/ 0 h 173"/>
                <a:gd name="T2" fmla="*/ 170 w 198"/>
                <a:gd name="T3" fmla="*/ 0 h 173"/>
                <a:gd name="T4" fmla="*/ 179 w 198"/>
                <a:gd name="T5" fmla="*/ 2 h 173"/>
                <a:gd name="T6" fmla="*/ 184 w 198"/>
                <a:gd name="T7" fmla="*/ 3 h 173"/>
                <a:gd name="T8" fmla="*/ 189 w 198"/>
                <a:gd name="T9" fmla="*/ 7 h 173"/>
                <a:gd name="T10" fmla="*/ 194 w 198"/>
                <a:gd name="T11" fmla="*/ 14 h 173"/>
                <a:gd name="T12" fmla="*/ 196 w 198"/>
                <a:gd name="T13" fmla="*/ 19 h 173"/>
                <a:gd name="T14" fmla="*/ 198 w 198"/>
                <a:gd name="T15" fmla="*/ 26 h 173"/>
                <a:gd name="T16" fmla="*/ 198 w 198"/>
                <a:gd name="T17" fmla="*/ 147 h 173"/>
                <a:gd name="T18" fmla="*/ 196 w 198"/>
                <a:gd name="T19" fmla="*/ 154 h 173"/>
                <a:gd name="T20" fmla="*/ 194 w 198"/>
                <a:gd name="T21" fmla="*/ 161 h 173"/>
                <a:gd name="T22" fmla="*/ 189 w 198"/>
                <a:gd name="T23" fmla="*/ 166 h 173"/>
                <a:gd name="T24" fmla="*/ 184 w 198"/>
                <a:gd name="T25" fmla="*/ 170 h 173"/>
                <a:gd name="T26" fmla="*/ 179 w 198"/>
                <a:gd name="T27" fmla="*/ 173 h 173"/>
                <a:gd name="T28" fmla="*/ 170 w 198"/>
                <a:gd name="T29" fmla="*/ 173 h 173"/>
                <a:gd name="T30" fmla="*/ 28 w 198"/>
                <a:gd name="T31" fmla="*/ 173 h 173"/>
                <a:gd name="T32" fmla="*/ 21 w 198"/>
                <a:gd name="T33" fmla="*/ 173 h 173"/>
                <a:gd name="T34" fmla="*/ 14 w 198"/>
                <a:gd name="T35" fmla="*/ 170 h 173"/>
                <a:gd name="T36" fmla="*/ 9 w 198"/>
                <a:gd name="T37" fmla="*/ 166 h 173"/>
                <a:gd name="T38" fmla="*/ 4 w 198"/>
                <a:gd name="T39" fmla="*/ 161 h 173"/>
                <a:gd name="T40" fmla="*/ 2 w 198"/>
                <a:gd name="T41" fmla="*/ 154 h 173"/>
                <a:gd name="T42" fmla="*/ 0 w 198"/>
                <a:gd name="T43" fmla="*/ 147 h 173"/>
                <a:gd name="T44" fmla="*/ 0 w 198"/>
                <a:gd name="T45" fmla="*/ 26 h 173"/>
                <a:gd name="T46" fmla="*/ 2 w 198"/>
                <a:gd name="T47" fmla="*/ 19 h 173"/>
                <a:gd name="T48" fmla="*/ 4 w 198"/>
                <a:gd name="T49" fmla="*/ 14 h 173"/>
                <a:gd name="T50" fmla="*/ 9 w 198"/>
                <a:gd name="T51" fmla="*/ 7 h 173"/>
                <a:gd name="T52" fmla="*/ 14 w 198"/>
                <a:gd name="T53" fmla="*/ 3 h 173"/>
                <a:gd name="T54" fmla="*/ 21 w 198"/>
                <a:gd name="T55" fmla="*/ 2 h 173"/>
                <a:gd name="T56" fmla="*/ 28 w 198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8" h="173">
                  <a:moveTo>
                    <a:pt x="28" y="0"/>
                  </a:moveTo>
                  <a:lnTo>
                    <a:pt x="170" y="0"/>
                  </a:lnTo>
                  <a:lnTo>
                    <a:pt x="179" y="2"/>
                  </a:lnTo>
                  <a:lnTo>
                    <a:pt x="184" y="3"/>
                  </a:lnTo>
                  <a:lnTo>
                    <a:pt x="189" y="7"/>
                  </a:lnTo>
                  <a:lnTo>
                    <a:pt x="194" y="14"/>
                  </a:lnTo>
                  <a:lnTo>
                    <a:pt x="196" y="19"/>
                  </a:lnTo>
                  <a:lnTo>
                    <a:pt x="198" y="26"/>
                  </a:lnTo>
                  <a:lnTo>
                    <a:pt x="198" y="147"/>
                  </a:lnTo>
                  <a:lnTo>
                    <a:pt x="196" y="154"/>
                  </a:lnTo>
                  <a:lnTo>
                    <a:pt x="194" y="161"/>
                  </a:lnTo>
                  <a:lnTo>
                    <a:pt x="189" y="166"/>
                  </a:lnTo>
                  <a:lnTo>
                    <a:pt x="184" y="170"/>
                  </a:lnTo>
                  <a:lnTo>
                    <a:pt x="179" y="173"/>
                  </a:lnTo>
                  <a:lnTo>
                    <a:pt x="170" y="173"/>
                  </a:lnTo>
                  <a:lnTo>
                    <a:pt x="28" y="173"/>
                  </a:lnTo>
                  <a:lnTo>
                    <a:pt x="21" y="173"/>
                  </a:lnTo>
                  <a:lnTo>
                    <a:pt x="14" y="170"/>
                  </a:lnTo>
                  <a:lnTo>
                    <a:pt x="9" y="166"/>
                  </a:lnTo>
                  <a:lnTo>
                    <a:pt x="4" y="161"/>
                  </a:lnTo>
                  <a:lnTo>
                    <a:pt x="2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2" y="19"/>
                  </a:lnTo>
                  <a:lnTo>
                    <a:pt x="4" y="14"/>
                  </a:lnTo>
                  <a:lnTo>
                    <a:pt x="9" y="7"/>
                  </a:lnTo>
                  <a:lnTo>
                    <a:pt x="14" y="3"/>
                  </a:lnTo>
                  <a:lnTo>
                    <a:pt x="21" y="2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8" name="Freeform 79"/>
            <p:cNvSpPr>
              <a:spLocks/>
            </p:cNvSpPr>
            <p:nvPr/>
          </p:nvSpPr>
          <p:spPr bwMode="auto">
            <a:xfrm>
              <a:off x="7999793" y="3832024"/>
              <a:ext cx="247698" cy="226729"/>
            </a:xfrm>
            <a:custGeom>
              <a:avLst/>
              <a:gdLst>
                <a:gd name="T0" fmla="*/ 26 w 189"/>
                <a:gd name="T1" fmla="*/ 0 h 173"/>
                <a:gd name="T2" fmla="*/ 163 w 189"/>
                <a:gd name="T3" fmla="*/ 0 h 173"/>
                <a:gd name="T4" fmla="*/ 170 w 189"/>
                <a:gd name="T5" fmla="*/ 2 h 173"/>
                <a:gd name="T6" fmla="*/ 175 w 189"/>
                <a:gd name="T7" fmla="*/ 4 h 173"/>
                <a:gd name="T8" fmla="*/ 180 w 189"/>
                <a:gd name="T9" fmla="*/ 9 h 173"/>
                <a:gd name="T10" fmla="*/ 185 w 189"/>
                <a:gd name="T11" fmla="*/ 14 h 173"/>
                <a:gd name="T12" fmla="*/ 187 w 189"/>
                <a:gd name="T13" fmla="*/ 20 h 173"/>
                <a:gd name="T14" fmla="*/ 189 w 189"/>
                <a:gd name="T15" fmla="*/ 27 h 173"/>
                <a:gd name="T16" fmla="*/ 189 w 189"/>
                <a:gd name="T17" fmla="*/ 147 h 173"/>
                <a:gd name="T18" fmla="*/ 187 w 189"/>
                <a:gd name="T19" fmla="*/ 154 h 173"/>
                <a:gd name="T20" fmla="*/ 185 w 189"/>
                <a:gd name="T21" fmla="*/ 161 h 173"/>
                <a:gd name="T22" fmla="*/ 180 w 189"/>
                <a:gd name="T23" fmla="*/ 166 h 173"/>
                <a:gd name="T24" fmla="*/ 175 w 189"/>
                <a:gd name="T25" fmla="*/ 170 h 173"/>
                <a:gd name="T26" fmla="*/ 170 w 189"/>
                <a:gd name="T27" fmla="*/ 173 h 173"/>
                <a:gd name="T28" fmla="*/ 163 w 189"/>
                <a:gd name="T29" fmla="*/ 173 h 173"/>
                <a:gd name="T30" fmla="*/ 26 w 189"/>
                <a:gd name="T31" fmla="*/ 173 h 173"/>
                <a:gd name="T32" fmla="*/ 19 w 189"/>
                <a:gd name="T33" fmla="*/ 173 h 173"/>
                <a:gd name="T34" fmla="*/ 12 w 189"/>
                <a:gd name="T35" fmla="*/ 170 h 173"/>
                <a:gd name="T36" fmla="*/ 7 w 189"/>
                <a:gd name="T37" fmla="*/ 166 h 173"/>
                <a:gd name="T38" fmla="*/ 3 w 189"/>
                <a:gd name="T39" fmla="*/ 161 h 173"/>
                <a:gd name="T40" fmla="*/ 0 w 189"/>
                <a:gd name="T41" fmla="*/ 154 h 173"/>
                <a:gd name="T42" fmla="*/ 0 w 189"/>
                <a:gd name="T43" fmla="*/ 147 h 173"/>
                <a:gd name="T44" fmla="*/ 0 w 189"/>
                <a:gd name="T45" fmla="*/ 27 h 173"/>
                <a:gd name="T46" fmla="*/ 0 w 189"/>
                <a:gd name="T47" fmla="*/ 20 h 173"/>
                <a:gd name="T48" fmla="*/ 3 w 189"/>
                <a:gd name="T49" fmla="*/ 14 h 173"/>
                <a:gd name="T50" fmla="*/ 7 w 189"/>
                <a:gd name="T51" fmla="*/ 9 h 173"/>
                <a:gd name="T52" fmla="*/ 12 w 189"/>
                <a:gd name="T53" fmla="*/ 4 h 173"/>
                <a:gd name="T54" fmla="*/ 19 w 189"/>
                <a:gd name="T55" fmla="*/ 2 h 173"/>
                <a:gd name="T56" fmla="*/ 26 w 18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3">
                  <a:moveTo>
                    <a:pt x="26" y="0"/>
                  </a:moveTo>
                  <a:lnTo>
                    <a:pt x="163" y="0"/>
                  </a:lnTo>
                  <a:lnTo>
                    <a:pt x="170" y="2"/>
                  </a:lnTo>
                  <a:lnTo>
                    <a:pt x="175" y="4"/>
                  </a:lnTo>
                  <a:lnTo>
                    <a:pt x="180" y="9"/>
                  </a:lnTo>
                  <a:lnTo>
                    <a:pt x="185" y="14"/>
                  </a:lnTo>
                  <a:lnTo>
                    <a:pt x="187" y="20"/>
                  </a:lnTo>
                  <a:lnTo>
                    <a:pt x="189" y="27"/>
                  </a:lnTo>
                  <a:lnTo>
                    <a:pt x="189" y="147"/>
                  </a:lnTo>
                  <a:lnTo>
                    <a:pt x="187" y="154"/>
                  </a:lnTo>
                  <a:lnTo>
                    <a:pt x="185" y="161"/>
                  </a:lnTo>
                  <a:lnTo>
                    <a:pt x="180" y="166"/>
                  </a:lnTo>
                  <a:lnTo>
                    <a:pt x="175" y="170"/>
                  </a:lnTo>
                  <a:lnTo>
                    <a:pt x="170" y="173"/>
                  </a:lnTo>
                  <a:lnTo>
                    <a:pt x="163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2" y="170"/>
                  </a:lnTo>
                  <a:lnTo>
                    <a:pt x="7" y="166"/>
                  </a:lnTo>
                  <a:lnTo>
                    <a:pt x="3" y="161"/>
                  </a:lnTo>
                  <a:lnTo>
                    <a:pt x="0" y="154"/>
                  </a:lnTo>
                  <a:lnTo>
                    <a:pt x="0" y="147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3" y="14"/>
                  </a:lnTo>
                  <a:lnTo>
                    <a:pt x="7" y="9"/>
                  </a:lnTo>
                  <a:lnTo>
                    <a:pt x="12" y="4"/>
                  </a:lnTo>
                  <a:lnTo>
                    <a:pt x="19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9" name="Freeform 80"/>
            <p:cNvSpPr>
              <a:spLocks/>
            </p:cNvSpPr>
            <p:nvPr/>
          </p:nvSpPr>
          <p:spPr bwMode="auto">
            <a:xfrm>
              <a:off x="8272391" y="3832024"/>
              <a:ext cx="250319" cy="226729"/>
            </a:xfrm>
            <a:custGeom>
              <a:avLst/>
              <a:gdLst>
                <a:gd name="T0" fmla="*/ 28 w 191"/>
                <a:gd name="T1" fmla="*/ 0 h 173"/>
                <a:gd name="T2" fmla="*/ 163 w 191"/>
                <a:gd name="T3" fmla="*/ 0 h 173"/>
                <a:gd name="T4" fmla="*/ 170 w 191"/>
                <a:gd name="T5" fmla="*/ 2 h 173"/>
                <a:gd name="T6" fmla="*/ 177 w 191"/>
                <a:gd name="T7" fmla="*/ 4 h 173"/>
                <a:gd name="T8" fmla="*/ 182 w 191"/>
                <a:gd name="T9" fmla="*/ 9 h 173"/>
                <a:gd name="T10" fmla="*/ 187 w 191"/>
                <a:gd name="T11" fmla="*/ 14 h 173"/>
                <a:gd name="T12" fmla="*/ 189 w 191"/>
                <a:gd name="T13" fmla="*/ 20 h 173"/>
                <a:gd name="T14" fmla="*/ 191 w 191"/>
                <a:gd name="T15" fmla="*/ 27 h 173"/>
                <a:gd name="T16" fmla="*/ 191 w 191"/>
                <a:gd name="T17" fmla="*/ 147 h 173"/>
                <a:gd name="T18" fmla="*/ 189 w 191"/>
                <a:gd name="T19" fmla="*/ 154 h 173"/>
                <a:gd name="T20" fmla="*/ 187 w 191"/>
                <a:gd name="T21" fmla="*/ 161 h 173"/>
                <a:gd name="T22" fmla="*/ 182 w 191"/>
                <a:gd name="T23" fmla="*/ 166 h 173"/>
                <a:gd name="T24" fmla="*/ 177 w 191"/>
                <a:gd name="T25" fmla="*/ 170 h 173"/>
                <a:gd name="T26" fmla="*/ 170 w 191"/>
                <a:gd name="T27" fmla="*/ 173 h 173"/>
                <a:gd name="T28" fmla="*/ 163 w 191"/>
                <a:gd name="T29" fmla="*/ 173 h 173"/>
                <a:gd name="T30" fmla="*/ 28 w 191"/>
                <a:gd name="T31" fmla="*/ 173 h 173"/>
                <a:gd name="T32" fmla="*/ 21 w 191"/>
                <a:gd name="T33" fmla="*/ 173 h 173"/>
                <a:gd name="T34" fmla="*/ 14 w 191"/>
                <a:gd name="T35" fmla="*/ 170 h 173"/>
                <a:gd name="T36" fmla="*/ 9 w 191"/>
                <a:gd name="T37" fmla="*/ 166 h 173"/>
                <a:gd name="T38" fmla="*/ 4 w 191"/>
                <a:gd name="T39" fmla="*/ 161 h 173"/>
                <a:gd name="T40" fmla="*/ 2 w 191"/>
                <a:gd name="T41" fmla="*/ 154 h 173"/>
                <a:gd name="T42" fmla="*/ 0 w 191"/>
                <a:gd name="T43" fmla="*/ 147 h 173"/>
                <a:gd name="T44" fmla="*/ 0 w 191"/>
                <a:gd name="T45" fmla="*/ 27 h 173"/>
                <a:gd name="T46" fmla="*/ 2 w 191"/>
                <a:gd name="T47" fmla="*/ 20 h 173"/>
                <a:gd name="T48" fmla="*/ 4 w 191"/>
                <a:gd name="T49" fmla="*/ 14 h 173"/>
                <a:gd name="T50" fmla="*/ 9 w 191"/>
                <a:gd name="T51" fmla="*/ 9 h 173"/>
                <a:gd name="T52" fmla="*/ 14 w 191"/>
                <a:gd name="T53" fmla="*/ 4 h 173"/>
                <a:gd name="T54" fmla="*/ 21 w 191"/>
                <a:gd name="T55" fmla="*/ 2 h 173"/>
                <a:gd name="T56" fmla="*/ 28 w 191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1" h="173">
                  <a:moveTo>
                    <a:pt x="28" y="0"/>
                  </a:moveTo>
                  <a:lnTo>
                    <a:pt x="163" y="0"/>
                  </a:lnTo>
                  <a:lnTo>
                    <a:pt x="170" y="2"/>
                  </a:lnTo>
                  <a:lnTo>
                    <a:pt x="177" y="4"/>
                  </a:lnTo>
                  <a:lnTo>
                    <a:pt x="182" y="9"/>
                  </a:lnTo>
                  <a:lnTo>
                    <a:pt x="187" y="14"/>
                  </a:lnTo>
                  <a:lnTo>
                    <a:pt x="189" y="20"/>
                  </a:lnTo>
                  <a:lnTo>
                    <a:pt x="191" y="27"/>
                  </a:lnTo>
                  <a:lnTo>
                    <a:pt x="191" y="147"/>
                  </a:lnTo>
                  <a:lnTo>
                    <a:pt x="189" y="154"/>
                  </a:lnTo>
                  <a:lnTo>
                    <a:pt x="187" y="161"/>
                  </a:lnTo>
                  <a:lnTo>
                    <a:pt x="182" y="166"/>
                  </a:lnTo>
                  <a:lnTo>
                    <a:pt x="177" y="170"/>
                  </a:lnTo>
                  <a:lnTo>
                    <a:pt x="170" y="173"/>
                  </a:lnTo>
                  <a:lnTo>
                    <a:pt x="163" y="173"/>
                  </a:lnTo>
                  <a:lnTo>
                    <a:pt x="28" y="173"/>
                  </a:lnTo>
                  <a:lnTo>
                    <a:pt x="21" y="173"/>
                  </a:lnTo>
                  <a:lnTo>
                    <a:pt x="14" y="170"/>
                  </a:lnTo>
                  <a:lnTo>
                    <a:pt x="9" y="166"/>
                  </a:lnTo>
                  <a:lnTo>
                    <a:pt x="4" y="161"/>
                  </a:lnTo>
                  <a:lnTo>
                    <a:pt x="2" y="154"/>
                  </a:lnTo>
                  <a:lnTo>
                    <a:pt x="0" y="147"/>
                  </a:lnTo>
                  <a:lnTo>
                    <a:pt x="0" y="27"/>
                  </a:lnTo>
                  <a:lnTo>
                    <a:pt x="2" y="20"/>
                  </a:lnTo>
                  <a:lnTo>
                    <a:pt x="4" y="14"/>
                  </a:lnTo>
                  <a:lnTo>
                    <a:pt x="9" y="9"/>
                  </a:lnTo>
                  <a:lnTo>
                    <a:pt x="14" y="4"/>
                  </a:lnTo>
                  <a:lnTo>
                    <a:pt x="21" y="2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0" name="Freeform 81"/>
            <p:cNvSpPr>
              <a:spLocks/>
            </p:cNvSpPr>
            <p:nvPr/>
          </p:nvSpPr>
          <p:spPr bwMode="auto">
            <a:xfrm>
              <a:off x="8547611" y="3832024"/>
              <a:ext cx="250319" cy="226729"/>
            </a:xfrm>
            <a:custGeom>
              <a:avLst/>
              <a:gdLst>
                <a:gd name="T0" fmla="*/ 28 w 191"/>
                <a:gd name="T1" fmla="*/ 0 h 173"/>
                <a:gd name="T2" fmla="*/ 163 w 191"/>
                <a:gd name="T3" fmla="*/ 0 h 173"/>
                <a:gd name="T4" fmla="*/ 170 w 191"/>
                <a:gd name="T5" fmla="*/ 2 h 173"/>
                <a:gd name="T6" fmla="*/ 177 w 191"/>
                <a:gd name="T7" fmla="*/ 4 h 173"/>
                <a:gd name="T8" fmla="*/ 182 w 191"/>
                <a:gd name="T9" fmla="*/ 9 h 173"/>
                <a:gd name="T10" fmla="*/ 187 w 191"/>
                <a:gd name="T11" fmla="*/ 14 h 173"/>
                <a:gd name="T12" fmla="*/ 189 w 191"/>
                <a:gd name="T13" fmla="*/ 20 h 173"/>
                <a:gd name="T14" fmla="*/ 191 w 191"/>
                <a:gd name="T15" fmla="*/ 27 h 173"/>
                <a:gd name="T16" fmla="*/ 191 w 191"/>
                <a:gd name="T17" fmla="*/ 147 h 173"/>
                <a:gd name="T18" fmla="*/ 189 w 191"/>
                <a:gd name="T19" fmla="*/ 154 h 173"/>
                <a:gd name="T20" fmla="*/ 187 w 191"/>
                <a:gd name="T21" fmla="*/ 161 h 173"/>
                <a:gd name="T22" fmla="*/ 182 w 191"/>
                <a:gd name="T23" fmla="*/ 166 h 173"/>
                <a:gd name="T24" fmla="*/ 177 w 191"/>
                <a:gd name="T25" fmla="*/ 170 h 173"/>
                <a:gd name="T26" fmla="*/ 170 w 191"/>
                <a:gd name="T27" fmla="*/ 173 h 173"/>
                <a:gd name="T28" fmla="*/ 163 w 191"/>
                <a:gd name="T29" fmla="*/ 173 h 173"/>
                <a:gd name="T30" fmla="*/ 28 w 191"/>
                <a:gd name="T31" fmla="*/ 173 h 173"/>
                <a:gd name="T32" fmla="*/ 21 w 191"/>
                <a:gd name="T33" fmla="*/ 173 h 173"/>
                <a:gd name="T34" fmla="*/ 14 w 191"/>
                <a:gd name="T35" fmla="*/ 170 h 173"/>
                <a:gd name="T36" fmla="*/ 9 w 191"/>
                <a:gd name="T37" fmla="*/ 166 h 173"/>
                <a:gd name="T38" fmla="*/ 4 w 191"/>
                <a:gd name="T39" fmla="*/ 161 h 173"/>
                <a:gd name="T40" fmla="*/ 2 w 191"/>
                <a:gd name="T41" fmla="*/ 154 h 173"/>
                <a:gd name="T42" fmla="*/ 0 w 191"/>
                <a:gd name="T43" fmla="*/ 147 h 173"/>
                <a:gd name="T44" fmla="*/ 0 w 191"/>
                <a:gd name="T45" fmla="*/ 27 h 173"/>
                <a:gd name="T46" fmla="*/ 2 w 191"/>
                <a:gd name="T47" fmla="*/ 20 h 173"/>
                <a:gd name="T48" fmla="*/ 4 w 191"/>
                <a:gd name="T49" fmla="*/ 14 h 173"/>
                <a:gd name="T50" fmla="*/ 9 w 191"/>
                <a:gd name="T51" fmla="*/ 9 h 173"/>
                <a:gd name="T52" fmla="*/ 14 w 191"/>
                <a:gd name="T53" fmla="*/ 4 h 173"/>
                <a:gd name="T54" fmla="*/ 21 w 191"/>
                <a:gd name="T55" fmla="*/ 2 h 173"/>
                <a:gd name="T56" fmla="*/ 28 w 191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1" h="173">
                  <a:moveTo>
                    <a:pt x="28" y="0"/>
                  </a:moveTo>
                  <a:lnTo>
                    <a:pt x="163" y="0"/>
                  </a:lnTo>
                  <a:lnTo>
                    <a:pt x="170" y="2"/>
                  </a:lnTo>
                  <a:lnTo>
                    <a:pt x="177" y="4"/>
                  </a:lnTo>
                  <a:lnTo>
                    <a:pt x="182" y="9"/>
                  </a:lnTo>
                  <a:lnTo>
                    <a:pt x="187" y="14"/>
                  </a:lnTo>
                  <a:lnTo>
                    <a:pt x="189" y="20"/>
                  </a:lnTo>
                  <a:lnTo>
                    <a:pt x="191" y="27"/>
                  </a:lnTo>
                  <a:lnTo>
                    <a:pt x="191" y="147"/>
                  </a:lnTo>
                  <a:lnTo>
                    <a:pt x="189" y="154"/>
                  </a:lnTo>
                  <a:lnTo>
                    <a:pt x="187" y="161"/>
                  </a:lnTo>
                  <a:lnTo>
                    <a:pt x="182" y="166"/>
                  </a:lnTo>
                  <a:lnTo>
                    <a:pt x="177" y="170"/>
                  </a:lnTo>
                  <a:lnTo>
                    <a:pt x="170" y="173"/>
                  </a:lnTo>
                  <a:lnTo>
                    <a:pt x="163" y="173"/>
                  </a:lnTo>
                  <a:lnTo>
                    <a:pt x="28" y="173"/>
                  </a:lnTo>
                  <a:lnTo>
                    <a:pt x="21" y="173"/>
                  </a:lnTo>
                  <a:lnTo>
                    <a:pt x="14" y="170"/>
                  </a:lnTo>
                  <a:lnTo>
                    <a:pt x="9" y="166"/>
                  </a:lnTo>
                  <a:lnTo>
                    <a:pt x="4" y="161"/>
                  </a:lnTo>
                  <a:lnTo>
                    <a:pt x="2" y="154"/>
                  </a:lnTo>
                  <a:lnTo>
                    <a:pt x="0" y="147"/>
                  </a:lnTo>
                  <a:lnTo>
                    <a:pt x="0" y="27"/>
                  </a:lnTo>
                  <a:lnTo>
                    <a:pt x="2" y="20"/>
                  </a:lnTo>
                  <a:lnTo>
                    <a:pt x="4" y="14"/>
                  </a:lnTo>
                  <a:lnTo>
                    <a:pt x="9" y="9"/>
                  </a:lnTo>
                  <a:lnTo>
                    <a:pt x="14" y="4"/>
                  </a:lnTo>
                  <a:lnTo>
                    <a:pt x="21" y="2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1" name="Freeform 82"/>
            <p:cNvSpPr>
              <a:spLocks/>
            </p:cNvSpPr>
            <p:nvPr/>
          </p:nvSpPr>
          <p:spPr bwMode="auto">
            <a:xfrm>
              <a:off x="8822831" y="3832024"/>
              <a:ext cx="247698" cy="226729"/>
            </a:xfrm>
            <a:custGeom>
              <a:avLst/>
              <a:gdLst>
                <a:gd name="T0" fmla="*/ 26 w 189"/>
                <a:gd name="T1" fmla="*/ 0 h 173"/>
                <a:gd name="T2" fmla="*/ 163 w 189"/>
                <a:gd name="T3" fmla="*/ 0 h 173"/>
                <a:gd name="T4" fmla="*/ 170 w 189"/>
                <a:gd name="T5" fmla="*/ 2 h 173"/>
                <a:gd name="T6" fmla="*/ 177 w 189"/>
                <a:gd name="T7" fmla="*/ 4 h 173"/>
                <a:gd name="T8" fmla="*/ 182 w 189"/>
                <a:gd name="T9" fmla="*/ 9 h 173"/>
                <a:gd name="T10" fmla="*/ 186 w 189"/>
                <a:gd name="T11" fmla="*/ 14 h 173"/>
                <a:gd name="T12" fmla="*/ 189 w 189"/>
                <a:gd name="T13" fmla="*/ 20 h 173"/>
                <a:gd name="T14" fmla="*/ 189 w 189"/>
                <a:gd name="T15" fmla="*/ 27 h 173"/>
                <a:gd name="T16" fmla="*/ 189 w 189"/>
                <a:gd name="T17" fmla="*/ 147 h 173"/>
                <a:gd name="T18" fmla="*/ 189 w 189"/>
                <a:gd name="T19" fmla="*/ 154 h 173"/>
                <a:gd name="T20" fmla="*/ 186 w 189"/>
                <a:gd name="T21" fmla="*/ 161 h 173"/>
                <a:gd name="T22" fmla="*/ 182 w 189"/>
                <a:gd name="T23" fmla="*/ 166 h 173"/>
                <a:gd name="T24" fmla="*/ 177 w 189"/>
                <a:gd name="T25" fmla="*/ 170 h 173"/>
                <a:gd name="T26" fmla="*/ 170 w 189"/>
                <a:gd name="T27" fmla="*/ 173 h 173"/>
                <a:gd name="T28" fmla="*/ 163 w 189"/>
                <a:gd name="T29" fmla="*/ 173 h 173"/>
                <a:gd name="T30" fmla="*/ 26 w 189"/>
                <a:gd name="T31" fmla="*/ 173 h 173"/>
                <a:gd name="T32" fmla="*/ 19 w 189"/>
                <a:gd name="T33" fmla="*/ 173 h 173"/>
                <a:gd name="T34" fmla="*/ 14 w 189"/>
                <a:gd name="T35" fmla="*/ 170 h 173"/>
                <a:gd name="T36" fmla="*/ 9 w 189"/>
                <a:gd name="T37" fmla="*/ 166 h 173"/>
                <a:gd name="T38" fmla="*/ 4 w 189"/>
                <a:gd name="T39" fmla="*/ 161 h 173"/>
                <a:gd name="T40" fmla="*/ 2 w 189"/>
                <a:gd name="T41" fmla="*/ 154 h 173"/>
                <a:gd name="T42" fmla="*/ 0 w 189"/>
                <a:gd name="T43" fmla="*/ 147 h 173"/>
                <a:gd name="T44" fmla="*/ 0 w 189"/>
                <a:gd name="T45" fmla="*/ 27 h 173"/>
                <a:gd name="T46" fmla="*/ 2 w 189"/>
                <a:gd name="T47" fmla="*/ 20 h 173"/>
                <a:gd name="T48" fmla="*/ 4 w 189"/>
                <a:gd name="T49" fmla="*/ 14 h 173"/>
                <a:gd name="T50" fmla="*/ 9 w 189"/>
                <a:gd name="T51" fmla="*/ 9 h 173"/>
                <a:gd name="T52" fmla="*/ 14 w 189"/>
                <a:gd name="T53" fmla="*/ 4 h 173"/>
                <a:gd name="T54" fmla="*/ 19 w 189"/>
                <a:gd name="T55" fmla="*/ 2 h 173"/>
                <a:gd name="T56" fmla="*/ 26 w 18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3">
                  <a:moveTo>
                    <a:pt x="26" y="0"/>
                  </a:moveTo>
                  <a:lnTo>
                    <a:pt x="163" y="0"/>
                  </a:lnTo>
                  <a:lnTo>
                    <a:pt x="170" y="2"/>
                  </a:lnTo>
                  <a:lnTo>
                    <a:pt x="177" y="4"/>
                  </a:lnTo>
                  <a:lnTo>
                    <a:pt x="182" y="9"/>
                  </a:lnTo>
                  <a:lnTo>
                    <a:pt x="186" y="14"/>
                  </a:lnTo>
                  <a:lnTo>
                    <a:pt x="189" y="20"/>
                  </a:lnTo>
                  <a:lnTo>
                    <a:pt x="189" y="27"/>
                  </a:lnTo>
                  <a:lnTo>
                    <a:pt x="189" y="147"/>
                  </a:lnTo>
                  <a:lnTo>
                    <a:pt x="189" y="154"/>
                  </a:lnTo>
                  <a:lnTo>
                    <a:pt x="186" y="161"/>
                  </a:lnTo>
                  <a:lnTo>
                    <a:pt x="182" y="166"/>
                  </a:lnTo>
                  <a:lnTo>
                    <a:pt x="177" y="170"/>
                  </a:lnTo>
                  <a:lnTo>
                    <a:pt x="170" y="173"/>
                  </a:lnTo>
                  <a:lnTo>
                    <a:pt x="163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4" y="170"/>
                  </a:lnTo>
                  <a:lnTo>
                    <a:pt x="9" y="166"/>
                  </a:lnTo>
                  <a:lnTo>
                    <a:pt x="4" y="161"/>
                  </a:lnTo>
                  <a:lnTo>
                    <a:pt x="2" y="154"/>
                  </a:lnTo>
                  <a:lnTo>
                    <a:pt x="0" y="147"/>
                  </a:lnTo>
                  <a:lnTo>
                    <a:pt x="0" y="27"/>
                  </a:lnTo>
                  <a:lnTo>
                    <a:pt x="2" y="20"/>
                  </a:lnTo>
                  <a:lnTo>
                    <a:pt x="4" y="14"/>
                  </a:lnTo>
                  <a:lnTo>
                    <a:pt x="9" y="9"/>
                  </a:lnTo>
                  <a:lnTo>
                    <a:pt x="14" y="4"/>
                  </a:lnTo>
                  <a:lnTo>
                    <a:pt x="19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2" name="Freeform 83"/>
            <p:cNvSpPr>
              <a:spLocks/>
            </p:cNvSpPr>
            <p:nvPr/>
          </p:nvSpPr>
          <p:spPr bwMode="auto">
            <a:xfrm>
              <a:off x="7999793" y="4104622"/>
              <a:ext cx="247698" cy="228039"/>
            </a:xfrm>
            <a:custGeom>
              <a:avLst/>
              <a:gdLst>
                <a:gd name="T0" fmla="*/ 26 w 189"/>
                <a:gd name="T1" fmla="*/ 0 h 174"/>
                <a:gd name="T2" fmla="*/ 163 w 189"/>
                <a:gd name="T3" fmla="*/ 0 h 174"/>
                <a:gd name="T4" fmla="*/ 170 w 189"/>
                <a:gd name="T5" fmla="*/ 2 h 174"/>
                <a:gd name="T6" fmla="*/ 175 w 189"/>
                <a:gd name="T7" fmla="*/ 4 h 174"/>
                <a:gd name="T8" fmla="*/ 180 w 189"/>
                <a:gd name="T9" fmla="*/ 9 h 174"/>
                <a:gd name="T10" fmla="*/ 185 w 189"/>
                <a:gd name="T11" fmla="*/ 14 h 174"/>
                <a:gd name="T12" fmla="*/ 187 w 189"/>
                <a:gd name="T13" fmla="*/ 20 h 174"/>
                <a:gd name="T14" fmla="*/ 189 w 189"/>
                <a:gd name="T15" fmla="*/ 27 h 174"/>
                <a:gd name="T16" fmla="*/ 189 w 189"/>
                <a:gd name="T17" fmla="*/ 147 h 174"/>
                <a:gd name="T18" fmla="*/ 187 w 189"/>
                <a:gd name="T19" fmla="*/ 154 h 174"/>
                <a:gd name="T20" fmla="*/ 185 w 189"/>
                <a:gd name="T21" fmla="*/ 161 h 174"/>
                <a:gd name="T22" fmla="*/ 180 w 189"/>
                <a:gd name="T23" fmla="*/ 167 h 174"/>
                <a:gd name="T24" fmla="*/ 175 w 189"/>
                <a:gd name="T25" fmla="*/ 170 h 174"/>
                <a:gd name="T26" fmla="*/ 170 w 189"/>
                <a:gd name="T27" fmla="*/ 174 h 174"/>
                <a:gd name="T28" fmla="*/ 163 w 189"/>
                <a:gd name="T29" fmla="*/ 174 h 174"/>
                <a:gd name="T30" fmla="*/ 26 w 189"/>
                <a:gd name="T31" fmla="*/ 174 h 174"/>
                <a:gd name="T32" fmla="*/ 19 w 189"/>
                <a:gd name="T33" fmla="*/ 174 h 174"/>
                <a:gd name="T34" fmla="*/ 12 w 189"/>
                <a:gd name="T35" fmla="*/ 170 h 174"/>
                <a:gd name="T36" fmla="*/ 7 w 189"/>
                <a:gd name="T37" fmla="*/ 167 h 174"/>
                <a:gd name="T38" fmla="*/ 3 w 189"/>
                <a:gd name="T39" fmla="*/ 161 h 174"/>
                <a:gd name="T40" fmla="*/ 0 w 189"/>
                <a:gd name="T41" fmla="*/ 154 h 174"/>
                <a:gd name="T42" fmla="*/ 0 w 189"/>
                <a:gd name="T43" fmla="*/ 147 h 174"/>
                <a:gd name="T44" fmla="*/ 0 w 189"/>
                <a:gd name="T45" fmla="*/ 27 h 174"/>
                <a:gd name="T46" fmla="*/ 0 w 189"/>
                <a:gd name="T47" fmla="*/ 20 h 174"/>
                <a:gd name="T48" fmla="*/ 3 w 189"/>
                <a:gd name="T49" fmla="*/ 14 h 174"/>
                <a:gd name="T50" fmla="*/ 7 w 189"/>
                <a:gd name="T51" fmla="*/ 9 h 174"/>
                <a:gd name="T52" fmla="*/ 12 w 189"/>
                <a:gd name="T53" fmla="*/ 4 h 174"/>
                <a:gd name="T54" fmla="*/ 19 w 189"/>
                <a:gd name="T55" fmla="*/ 2 h 174"/>
                <a:gd name="T56" fmla="*/ 26 w 189"/>
                <a:gd name="T57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4">
                  <a:moveTo>
                    <a:pt x="26" y="0"/>
                  </a:moveTo>
                  <a:lnTo>
                    <a:pt x="163" y="0"/>
                  </a:lnTo>
                  <a:lnTo>
                    <a:pt x="170" y="2"/>
                  </a:lnTo>
                  <a:lnTo>
                    <a:pt x="175" y="4"/>
                  </a:lnTo>
                  <a:lnTo>
                    <a:pt x="180" y="9"/>
                  </a:lnTo>
                  <a:lnTo>
                    <a:pt x="185" y="14"/>
                  </a:lnTo>
                  <a:lnTo>
                    <a:pt x="187" y="20"/>
                  </a:lnTo>
                  <a:lnTo>
                    <a:pt x="189" y="27"/>
                  </a:lnTo>
                  <a:lnTo>
                    <a:pt x="189" y="147"/>
                  </a:lnTo>
                  <a:lnTo>
                    <a:pt x="187" y="154"/>
                  </a:lnTo>
                  <a:lnTo>
                    <a:pt x="185" y="161"/>
                  </a:lnTo>
                  <a:lnTo>
                    <a:pt x="180" y="167"/>
                  </a:lnTo>
                  <a:lnTo>
                    <a:pt x="175" y="170"/>
                  </a:lnTo>
                  <a:lnTo>
                    <a:pt x="170" y="174"/>
                  </a:lnTo>
                  <a:lnTo>
                    <a:pt x="163" y="174"/>
                  </a:lnTo>
                  <a:lnTo>
                    <a:pt x="26" y="174"/>
                  </a:lnTo>
                  <a:lnTo>
                    <a:pt x="19" y="174"/>
                  </a:lnTo>
                  <a:lnTo>
                    <a:pt x="12" y="170"/>
                  </a:lnTo>
                  <a:lnTo>
                    <a:pt x="7" y="167"/>
                  </a:lnTo>
                  <a:lnTo>
                    <a:pt x="3" y="161"/>
                  </a:lnTo>
                  <a:lnTo>
                    <a:pt x="0" y="154"/>
                  </a:lnTo>
                  <a:lnTo>
                    <a:pt x="0" y="147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3" y="14"/>
                  </a:lnTo>
                  <a:lnTo>
                    <a:pt x="7" y="9"/>
                  </a:lnTo>
                  <a:lnTo>
                    <a:pt x="12" y="4"/>
                  </a:lnTo>
                  <a:lnTo>
                    <a:pt x="19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3" name="Freeform 84"/>
            <p:cNvSpPr>
              <a:spLocks/>
            </p:cNvSpPr>
            <p:nvPr/>
          </p:nvSpPr>
          <p:spPr bwMode="auto">
            <a:xfrm>
              <a:off x="8272391" y="4104622"/>
              <a:ext cx="250319" cy="228039"/>
            </a:xfrm>
            <a:custGeom>
              <a:avLst/>
              <a:gdLst>
                <a:gd name="T0" fmla="*/ 28 w 191"/>
                <a:gd name="T1" fmla="*/ 0 h 174"/>
                <a:gd name="T2" fmla="*/ 163 w 191"/>
                <a:gd name="T3" fmla="*/ 0 h 174"/>
                <a:gd name="T4" fmla="*/ 170 w 191"/>
                <a:gd name="T5" fmla="*/ 2 h 174"/>
                <a:gd name="T6" fmla="*/ 177 w 191"/>
                <a:gd name="T7" fmla="*/ 4 h 174"/>
                <a:gd name="T8" fmla="*/ 182 w 191"/>
                <a:gd name="T9" fmla="*/ 9 h 174"/>
                <a:gd name="T10" fmla="*/ 187 w 191"/>
                <a:gd name="T11" fmla="*/ 14 h 174"/>
                <a:gd name="T12" fmla="*/ 189 w 191"/>
                <a:gd name="T13" fmla="*/ 20 h 174"/>
                <a:gd name="T14" fmla="*/ 191 w 191"/>
                <a:gd name="T15" fmla="*/ 27 h 174"/>
                <a:gd name="T16" fmla="*/ 191 w 191"/>
                <a:gd name="T17" fmla="*/ 147 h 174"/>
                <a:gd name="T18" fmla="*/ 189 w 191"/>
                <a:gd name="T19" fmla="*/ 154 h 174"/>
                <a:gd name="T20" fmla="*/ 187 w 191"/>
                <a:gd name="T21" fmla="*/ 161 h 174"/>
                <a:gd name="T22" fmla="*/ 182 w 191"/>
                <a:gd name="T23" fmla="*/ 167 h 174"/>
                <a:gd name="T24" fmla="*/ 177 w 191"/>
                <a:gd name="T25" fmla="*/ 170 h 174"/>
                <a:gd name="T26" fmla="*/ 170 w 191"/>
                <a:gd name="T27" fmla="*/ 174 h 174"/>
                <a:gd name="T28" fmla="*/ 163 w 191"/>
                <a:gd name="T29" fmla="*/ 174 h 174"/>
                <a:gd name="T30" fmla="*/ 28 w 191"/>
                <a:gd name="T31" fmla="*/ 174 h 174"/>
                <a:gd name="T32" fmla="*/ 21 w 191"/>
                <a:gd name="T33" fmla="*/ 174 h 174"/>
                <a:gd name="T34" fmla="*/ 14 w 191"/>
                <a:gd name="T35" fmla="*/ 170 h 174"/>
                <a:gd name="T36" fmla="*/ 9 w 191"/>
                <a:gd name="T37" fmla="*/ 167 h 174"/>
                <a:gd name="T38" fmla="*/ 4 w 191"/>
                <a:gd name="T39" fmla="*/ 161 h 174"/>
                <a:gd name="T40" fmla="*/ 2 w 191"/>
                <a:gd name="T41" fmla="*/ 154 h 174"/>
                <a:gd name="T42" fmla="*/ 0 w 191"/>
                <a:gd name="T43" fmla="*/ 147 h 174"/>
                <a:gd name="T44" fmla="*/ 0 w 191"/>
                <a:gd name="T45" fmla="*/ 27 h 174"/>
                <a:gd name="T46" fmla="*/ 2 w 191"/>
                <a:gd name="T47" fmla="*/ 20 h 174"/>
                <a:gd name="T48" fmla="*/ 4 w 191"/>
                <a:gd name="T49" fmla="*/ 14 h 174"/>
                <a:gd name="T50" fmla="*/ 9 w 191"/>
                <a:gd name="T51" fmla="*/ 9 h 174"/>
                <a:gd name="T52" fmla="*/ 14 w 191"/>
                <a:gd name="T53" fmla="*/ 4 h 174"/>
                <a:gd name="T54" fmla="*/ 21 w 191"/>
                <a:gd name="T55" fmla="*/ 2 h 174"/>
                <a:gd name="T56" fmla="*/ 28 w 191"/>
                <a:gd name="T57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1" h="174">
                  <a:moveTo>
                    <a:pt x="28" y="0"/>
                  </a:moveTo>
                  <a:lnTo>
                    <a:pt x="163" y="0"/>
                  </a:lnTo>
                  <a:lnTo>
                    <a:pt x="170" y="2"/>
                  </a:lnTo>
                  <a:lnTo>
                    <a:pt x="177" y="4"/>
                  </a:lnTo>
                  <a:lnTo>
                    <a:pt x="182" y="9"/>
                  </a:lnTo>
                  <a:lnTo>
                    <a:pt x="187" y="14"/>
                  </a:lnTo>
                  <a:lnTo>
                    <a:pt x="189" y="20"/>
                  </a:lnTo>
                  <a:lnTo>
                    <a:pt x="191" y="27"/>
                  </a:lnTo>
                  <a:lnTo>
                    <a:pt x="191" y="147"/>
                  </a:lnTo>
                  <a:lnTo>
                    <a:pt x="189" y="154"/>
                  </a:lnTo>
                  <a:lnTo>
                    <a:pt x="187" y="161"/>
                  </a:lnTo>
                  <a:lnTo>
                    <a:pt x="182" y="167"/>
                  </a:lnTo>
                  <a:lnTo>
                    <a:pt x="177" y="170"/>
                  </a:lnTo>
                  <a:lnTo>
                    <a:pt x="170" y="174"/>
                  </a:lnTo>
                  <a:lnTo>
                    <a:pt x="163" y="174"/>
                  </a:lnTo>
                  <a:lnTo>
                    <a:pt x="28" y="174"/>
                  </a:lnTo>
                  <a:lnTo>
                    <a:pt x="21" y="174"/>
                  </a:lnTo>
                  <a:lnTo>
                    <a:pt x="14" y="170"/>
                  </a:lnTo>
                  <a:lnTo>
                    <a:pt x="9" y="167"/>
                  </a:lnTo>
                  <a:lnTo>
                    <a:pt x="4" y="161"/>
                  </a:lnTo>
                  <a:lnTo>
                    <a:pt x="2" y="154"/>
                  </a:lnTo>
                  <a:lnTo>
                    <a:pt x="0" y="147"/>
                  </a:lnTo>
                  <a:lnTo>
                    <a:pt x="0" y="27"/>
                  </a:lnTo>
                  <a:lnTo>
                    <a:pt x="2" y="20"/>
                  </a:lnTo>
                  <a:lnTo>
                    <a:pt x="4" y="14"/>
                  </a:lnTo>
                  <a:lnTo>
                    <a:pt x="9" y="9"/>
                  </a:lnTo>
                  <a:lnTo>
                    <a:pt x="14" y="4"/>
                  </a:lnTo>
                  <a:lnTo>
                    <a:pt x="21" y="2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4" name="Freeform 85"/>
            <p:cNvSpPr>
              <a:spLocks/>
            </p:cNvSpPr>
            <p:nvPr/>
          </p:nvSpPr>
          <p:spPr bwMode="auto">
            <a:xfrm>
              <a:off x="8547611" y="4104622"/>
              <a:ext cx="250319" cy="228039"/>
            </a:xfrm>
            <a:custGeom>
              <a:avLst/>
              <a:gdLst>
                <a:gd name="T0" fmla="*/ 28 w 191"/>
                <a:gd name="T1" fmla="*/ 0 h 174"/>
                <a:gd name="T2" fmla="*/ 163 w 191"/>
                <a:gd name="T3" fmla="*/ 0 h 174"/>
                <a:gd name="T4" fmla="*/ 170 w 191"/>
                <a:gd name="T5" fmla="*/ 2 h 174"/>
                <a:gd name="T6" fmla="*/ 177 w 191"/>
                <a:gd name="T7" fmla="*/ 4 h 174"/>
                <a:gd name="T8" fmla="*/ 182 w 191"/>
                <a:gd name="T9" fmla="*/ 9 h 174"/>
                <a:gd name="T10" fmla="*/ 187 w 191"/>
                <a:gd name="T11" fmla="*/ 14 h 174"/>
                <a:gd name="T12" fmla="*/ 189 w 191"/>
                <a:gd name="T13" fmla="*/ 20 h 174"/>
                <a:gd name="T14" fmla="*/ 191 w 191"/>
                <a:gd name="T15" fmla="*/ 27 h 174"/>
                <a:gd name="T16" fmla="*/ 191 w 191"/>
                <a:gd name="T17" fmla="*/ 147 h 174"/>
                <a:gd name="T18" fmla="*/ 189 w 191"/>
                <a:gd name="T19" fmla="*/ 154 h 174"/>
                <a:gd name="T20" fmla="*/ 187 w 191"/>
                <a:gd name="T21" fmla="*/ 161 h 174"/>
                <a:gd name="T22" fmla="*/ 182 w 191"/>
                <a:gd name="T23" fmla="*/ 167 h 174"/>
                <a:gd name="T24" fmla="*/ 177 w 191"/>
                <a:gd name="T25" fmla="*/ 170 h 174"/>
                <a:gd name="T26" fmla="*/ 170 w 191"/>
                <a:gd name="T27" fmla="*/ 174 h 174"/>
                <a:gd name="T28" fmla="*/ 163 w 191"/>
                <a:gd name="T29" fmla="*/ 174 h 174"/>
                <a:gd name="T30" fmla="*/ 28 w 191"/>
                <a:gd name="T31" fmla="*/ 174 h 174"/>
                <a:gd name="T32" fmla="*/ 21 w 191"/>
                <a:gd name="T33" fmla="*/ 174 h 174"/>
                <a:gd name="T34" fmla="*/ 14 w 191"/>
                <a:gd name="T35" fmla="*/ 170 h 174"/>
                <a:gd name="T36" fmla="*/ 9 w 191"/>
                <a:gd name="T37" fmla="*/ 167 h 174"/>
                <a:gd name="T38" fmla="*/ 4 w 191"/>
                <a:gd name="T39" fmla="*/ 161 h 174"/>
                <a:gd name="T40" fmla="*/ 2 w 191"/>
                <a:gd name="T41" fmla="*/ 154 h 174"/>
                <a:gd name="T42" fmla="*/ 0 w 191"/>
                <a:gd name="T43" fmla="*/ 147 h 174"/>
                <a:gd name="T44" fmla="*/ 0 w 191"/>
                <a:gd name="T45" fmla="*/ 27 h 174"/>
                <a:gd name="T46" fmla="*/ 2 w 191"/>
                <a:gd name="T47" fmla="*/ 20 h 174"/>
                <a:gd name="T48" fmla="*/ 4 w 191"/>
                <a:gd name="T49" fmla="*/ 14 h 174"/>
                <a:gd name="T50" fmla="*/ 9 w 191"/>
                <a:gd name="T51" fmla="*/ 9 h 174"/>
                <a:gd name="T52" fmla="*/ 14 w 191"/>
                <a:gd name="T53" fmla="*/ 4 h 174"/>
                <a:gd name="T54" fmla="*/ 21 w 191"/>
                <a:gd name="T55" fmla="*/ 2 h 174"/>
                <a:gd name="T56" fmla="*/ 28 w 191"/>
                <a:gd name="T57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1" h="174">
                  <a:moveTo>
                    <a:pt x="28" y="0"/>
                  </a:moveTo>
                  <a:lnTo>
                    <a:pt x="163" y="0"/>
                  </a:lnTo>
                  <a:lnTo>
                    <a:pt x="170" y="2"/>
                  </a:lnTo>
                  <a:lnTo>
                    <a:pt x="177" y="4"/>
                  </a:lnTo>
                  <a:lnTo>
                    <a:pt x="182" y="9"/>
                  </a:lnTo>
                  <a:lnTo>
                    <a:pt x="187" y="14"/>
                  </a:lnTo>
                  <a:lnTo>
                    <a:pt x="189" y="20"/>
                  </a:lnTo>
                  <a:lnTo>
                    <a:pt x="191" y="27"/>
                  </a:lnTo>
                  <a:lnTo>
                    <a:pt x="191" y="147"/>
                  </a:lnTo>
                  <a:lnTo>
                    <a:pt x="189" y="154"/>
                  </a:lnTo>
                  <a:lnTo>
                    <a:pt x="187" y="161"/>
                  </a:lnTo>
                  <a:lnTo>
                    <a:pt x="182" y="167"/>
                  </a:lnTo>
                  <a:lnTo>
                    <a:pt x="177" y="170"/>
                  </a:lnTo>
                  <a:lnTo>
                    <a:pt x="170" y="174"/>
                  </a:lnTo>
                  <a:lnTo>
                    <a:pt x="163" y="174"/>
                  </a:lnTo>
                  <a:lnTo>
                    <a:pt x="28" y="174"/>
                  </a:lnTo>
                  <a:lnTo>
                    <a:pt x="21" y="174"/>
                  </a:lnTo>
                  <a:lnTo>
                    <a:pt x="14" y="170"/>
                  </a:lnTo>
                  <a:lnTo>
                    <a:pt x="9" y="167"/>
                  </a:lnTo>
                  <a:lnTo>
                    <a:pt x="4" y="161"/>
                  </a:lnTo>
                  <a:lnTo>
                    <a:pt x="2" y="154"/>
                  </a:lnTo>
                  <a:lnTo>
                    <a:pt x="0" y="147"/>
                  </a:lnTo>
                  <a:lnTo>
                    <a:pt x="0" y="27"/>
                  </a:lnTo>
                  <a:lnTo>
                    <a:pt x="2" y="20"/>
                  </a:lnTo>
                  <a:lnTo>
                    <a:pt x="4" y="14"/>
                  </a:lnTo>
                  <a:lnTo>
                    <a:pt x="9" y="9"/>
                  </a:lnTo>
                  <a:lnTo>
                    <a:pt x="14" y="4"/>
                  </a:lnTo>
                  <a:lnTo>
                    <a:pt x="21" y="2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5" name="Freeform 86"/>
            <p:cNvSpPr>
              <a:spLocks/>
            </p:cNvSpPr>
            <p:nvPr/>
          </p:nvSpPr>
          <p:spPr bwMode="auto">
            <a:xfrm>
              <a:off x="8822831" y="4104622"/>
              <a:ext cx="247698" cy="228039"/>
            </a:xfrm>
            <a:custGeom>
              <a:avLst/>
              <a:gdLst>
                <a:gd name="T0" fmla="*/ 26 w 189"/>
                <a:gd name="T1" fmla="*/ 0 h 174"/>
                <a:gd name="T2" fmla="*/ 163 w 189"/>
                <a:gd name="T3" fmla="*/ 0 h 174"/>
                <a:gd name="T4" fmla="*/ 170 w 189"/>
                <a:gd name="T5" fmla="*/ 2 h 174"/>
                <a:gd name="T6" fmla="*/ 177 w 189"/>
                <a:gd name="T7" fmla="*/ 4 h 174"/>
                <a:gd name="T8" fmla="*/ 182 w 189"/>
                <a:gd name="T9" fmla="*/ 9 h 174"/>
                <a:gd name="T10" fmla="*/ 186 w 189"/>
                <a:gd name="T11" fmla="*/ 14 h 174"/>
                <a:gd name="T12" fmla="*/ 189 w 189"/>
                <a:gd name="T13" fmla="*/ 20 h 174"/>
                <a:gd name="T14" fmla="*/ 189 w 189"/>
                <a:gd name="T15" fmla="*/ 27 h 174"/>
                <a:gd name="T16" fmla="*/ 189 w 189"/>
                <a:gd name="T17" fmla="*/ 147 h 174"/>
                <a:gd name="T18" fmla="*/ 189 w 189"/>
                <a:gd name="T19" fmla="*/ 154 h 174"/>
                <a:gd name="T20" fmla="*/ 186 w 189"/>
                <a:gd name="T21" fmla="*/ 161 h 174"/>
                <a:gd name="T22" fmla="*/ 182 w 189"/>
                <a:gd name="T23" fmla="*/ 167 h 174"/>
                <a:gd name="T24" fmla="*/ 177 w 189"/>
                <a:gd name="T25" fmla="*/ 170 h 174"/>
                <a:gd name="T26" fmla="*/ 170 w 189"/>
                <a:gd name="T27" fmla="*/ 174 h 174"/>
                <a:gd name="T28" fmla="*/ 163 w 189"/>
                <a:gd name="T29" fmla="*/ 174 h 174"/>
                <a:gd name="T30" fmla="*/ 26 w 189"/>
                <a:gd name="T31" fmla="*/ 174 h 174"/>
                <a:gd name="T32" fmla="*/ 19 w 189"/>
                <a:gd name="T33" fmla="*/ 174 h 174"/>
                <a:gd name="T34" fmla="*/ 14 w 189"/>
                <a:gd name="T35" fmla="*/ 170 h 174"/>
                <a:gd name="T36" fmla="*/ 9 w 189"/>
                <a:gd name="T37" fmla="*/ 167 h 174"/>
                <a:gd name="T38" fmla="*/ 4 w 189"/>
                <a:gd name="T39" fmla="*/ 161 h 174"/>
                <a:gd name="T40" fmla="*/ 2 w 189"/>
                <a:gd name="T41" fmla="*/ 154 h 174"/>
                <a:gd name="T42" fmla="*/ 0 w 189"/>
                <a:gd name="T43" fmla="*/ 147 h 174"/>
                <a:gd name="T44" fmla="*/ 0 w 189"/>
                <a:gd name="T45" fmla="*/ 27 h 174"/>
                <a:gd name="T46" fmla="*/ 2 w 189"/>
                <a:gd name="T47" fmla="*/ 20 h 174"/>
                <a:gd name="T48" fmla="*/ 4 w 189"/>
                <a:gd name="T49" fmla="*/ 14 h 174"/>
                <a:gd name="T50" fmla="*/ 9 w 189"/>
                <a:gd name="T51" fmla="*/ 9 h 174"/>
                <a:gd name="T52" fmla="*/ 14 w 189"/>
                <a:gd name="T53" fmla="*/ 4 h 174"/>
                <a:gd name="T54" fmla="*/ 19 w 189"/>
                <a:gd name="T55" fmla="*/ 2 h 174"/>
                <a:gd name="T56" fmla="*/ 26 w 189"/>
                <a:gd name="T57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4">
                  <a:moveTo>
                    <a:pt x="26" y="0"/>
                  </a:moveTo>
                  <a:lnTo>
                    <a:pt x="163" y="0"/>
                  </a:lnTo>
                  <a:lnTo>
                    <a:pt x="170" y="2"/>
                  </a:lnTo>
                  <a:lnTo>
                    <a:pt x="177" y="4"/>
                  </a:lnTo>
                  <a:lnTo>
                    <a:pt x="182" y="9"/>
                  </a:lnTo>
                  <a:lnTo>
                    <a:pt x="186" y="14"/>
                  </a:lnTo>
                  <a:lnTo>
                    <a:pt x="189" y="20"/>
                  </a:lnTo>
                  <a:lnTo>
                    <a:pt x="189" y="27"/>
                  </a:lnTo>
                  <a:lnTo>
                    <a:pt x="189" y="147"/>
                  </a:lnTo>
                  <a:lnTo>
                    <a:pt x="189" y="154"/>
                  </a:lnTo>
                  <a:lnTo>
                    <a:pt x="186" y="161"/>
                  </a:lnTo>
                  <a:lnTo>
                    <a:pt x="182" y="167"/>
                  </a:lnTo>
                  <a:lnTo>
                    <a:pt x="177" y="170"/>
                  </a:lnTo>
                  <a:lnTo>
                    <a:pt x="170" y="174"/>
                  </a:lnTo>
                  <a:lnTo>
                    <a:pt x="163" y="174"/>
                  </a:lnTo>
                  <a:lnTo>
                    <a:pt x="26" y="174"/>
                  </a:lnTo>
                  <a:lnTo>
                    <a:pt x="19" y="174"/>
                  </a:lnTo>
                  <a:lnTo>
                    <a:pt x="14" y="170"/>
                  </a:lnTo>
                  <a:lnTo>
                    <a:pt x="9" y="167"/>
                  </a:lnTo>
                  <a:lnTo>
                    <a:pt x="4" y="161"/>
                  </a:lnTo>
                  <a:lnTo>
                    <a:pt x="2" y="154"/>
                  </a:lnTo>
                  <a:lnTo>
                    <a:pt x="0" y="147"/>
                  </a:lnTo>
                  <a:lnTo>
                    <a:pt x="0" y="27"/>
                  </a:lnTo>
                  <a:lnTo>
                    <a:pt x="2" y="20"/>
                  </a:lnTo>
                  <a:lnTo>
                    <a:pt x="4" y="14"/>
                  </a:lnTo>
                  <a:lnTo>
                    <a:pt x="9" y="9"/>
                  </a:lnTo>
                  <a:lnTo>
                    <a:pt x="14" y="4"/>
                  </a:lnTo>
                  <a:lnTo>
                    <a:pt x="19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6" name="Freeform 87"/>
            <p:cNvSpPr>
              <a:spLocks/>
            </p:cNvSpPr>
            <p:nvPr/>
          </p:nvSpPr>
          <p:spPr bwMode="auto">
            <a:xfrm>
              <a:off x="7999793" y="4378530"/>
              <a:ext cx="247698" cy="226729"/>
            </a:xfrm>
            <a:custGeom>
              <a:avLst/>
              <a:gdLst>
                <a:gd name="T0" fmla="*/ 26 w 189"/>
                <a:gd name="T1" fmla="*/ 0 h 173"/>
                <a:gd name="T2" fmla="*/ 163 w 189"/>
                <a:gd name="T3" fmla="*/ 0 h 173"/>
                <a:gd name="T4" fmla="*/ 170 w 189"/>
                <a:gd name="T5" fmla="*/ 1 h 173"/>
                <a:gd name="T6" fmla="*/ 175 w 189"/>
                <a:gd name="T7" fmla="*/ 3 h 173"/>
                <a:gd name="T8" fmla="*/ 180 w 189"/>
                <a:gd name="T9" fmla="*/ 7 h 173"/>
                <a:gd name="T10" fmla="*/ 185 w 189"/>
                <a:gd name="T11" fmla="*/ 14 h 173"/>
                <a:gd name="T12" fmla="*/ 187 w 189"/>
                <a:gd name="T13" fmla="*/ 19 h 173"/>
                <a:gd name="T14" fmla="*/ 189 w 189"/>
                <a:gd name="T15" fmla="*/ 26 h 173"/>
                <a:gd name="T16" fmla="*/ 189 w 189"/>
                <a:gd name="T17" fmla="*/ 147 h 173"/>
                <a:gd name="T18" fmla="*/ 187 w 189"/>
                <a:gd name="T19" fmla="*/ 154 h 173"/>
                <a:gd name="T20" fmla="*/ 185 w 189"/>
                <a:gd name="T21" fmla="*/ 161 h 173"/>
                <a:gd name="T22" fmla="*/ 180 w 189"/>
                <a:gd name="T23" fmla="*/ 166 h 173"/>
                <a:gd name="T24" fmla="*/ 175 w 189"/>
                <a:gd name="T25" fmla="*/ 169 h 173"/>
                <a:gd name="T26" fmla="*/ 170 w 189"/>
                <a:gd name="T27" fmla="*/ 173 h 173"/>
                <a:gd name="T28" fmla="*/ 163 w 189"/>
                <a:gd name="T29" fmla="*/ 173 h 173"/>
                <a:gd name="T30" fmla="*/ 26 w 189"/>
                <a:gd name="T31" fmla="*/ 173 h 173"/>
                <a:gd name="T32" fmla="*/ 19 w 189"/>
                <a:gd name="T33" fmla="*/ 173 h 173"/>
                <a:gd name="T34" fmla="*/ 12 w 189"/>
                <a:gd name="T35" fmla="*/ 169 h 173"/>
                <a:gd name="T36" fmla="*/ 7 w 189"/>
                <a:gd name="T37" fmla="*/ 166 h 173"/>
                <a:gd name="T38" fmla="*/ 3 w 189"/>
                <a:gd name="T39" fmla="*/ 161 h 173"/>
                <a:gd name="T40" fmla="*/ 0 w 189"/>
                <a:gd name="T41" fmla="*/ 154 h 173"/>
                <a:gd name="T42" fmla="*/ 0 w 189"/>
                <a:gd name="T43" fmla="*/ 147 h 173"/>
                <a:gd name="T44" fmla="*/ 0 w 189"/>
                <a:gd name="T45" fmla="*/ 26 h 173"/>
                <a:gd name="T46" fmla="*/ 0 w 189"/>
                <a:gd name="T47" fmla="*/ 19 h 173"/>
                <a:gd name="T48" fmla="*/ 3 w 189"/>
                <a:gd name="T49" fmla="*/ 14 h 173"/>
                <a:gd name="T50" fmla="*/ 7 w 189"/>
                <a:gd name="T51" fmla="*/ 7 h 173"/>
                <a:gd name="T52" fmla="*/ 12 w 189"/>
                <a:gd name="T53" fmla="*/ 3 h 173"/>
                <a:gd name="T54" fmla="*/ 19 w 189"/>
                <a:gd name="T55" fmla="*/ 1 h 173"/>
                <a:gd name="T56" fmla="*/ 26 w 18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3">
                  <a:moveTo>
                    <a:pt x="26" y="0"/>
                  </a:moveTo>
                  <a:lnTo>
                    <a:pt x="163" y="0"/>
                  </a:lnTo>
                  <a:lnTo>
                    <a:pt x="170" y="1"/>
                  </a:lnTo>
                  <a:lnTo>
                    <a:pt x="175" y="3"/>
                  </a:lnTo>
                  <a:lnTo>
                    <a:pt x="180" y="7"/>
                  </a:lnTo>
                  <a:lnTo>
                    <a:pt x="185" y="14"/>
                  </a:lnTo>
                  <a:lnTo>
                    <a:pt x="187" y="19"/>
                  </a:lnTo>
                  <a:lnTo>
                    <a:pt x="189" y="26"/>
                  </a:lnTo>
                  <a:lnTo>
                    <a:pt x="189" y="147"/>
                  </a:lnTo>
                  <a:lnTo>
                    <a:pt x="187" y="154"/>
                  </a:lnTo>
                  <a:lnTo>
                    <a:pt x="185" y="161"/>
                  </a:lnTo>
                  <a:lnTo>
                    <a:pt x="180" y="166"/>
                  </a:lnTo>
                  <a:lnTo>
                    <a:pt x="175" y="169"/>
                  </a:lnTo>
                  <a:lnTo>
                    <a:pt x="170" y="173"/>
                  </a:lnTo>
                  <a:lnTo>
                    <a:pt x="163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2" y="169"/>
                  </a:lnTo>
                  <a:lnTo>
                    <a:pt x="7" y="166"/>
                  </a:lnTo>
                  <a:lnTo>
                    <a:pt x="3" y="161"/>
                  </a:lnTo>
                  <a:lnTo>
                    <a:pt x="0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3" y="14"/>
                  </a:lnTo>
                  <a:lnTo>
                    <a:pt x="7" y="7"/>
                  </a:lnTo>
                  <a:lnTo>
                    <a:pt x="12" y="3"/>
                  </a:lnTo>
                  <a:lnTo>
                    <a:pt x="19" y="1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7" name="Freeform 88"/>
            <p:cNvSpPr>
              <a:spLocks/>
            </p:cNvSpPr>
            <p:nvPr/>
          </p:nvSpPr>
          <p:spPr bwMode="auto">
            <a:xfrm>
              <a:off x="8272391" y="4378530"/>
              <a:ext cx="250319" cy="226729"/>
            </a:xfrm>
            <a:custGeom>
              <a:avLst/>
              <a:gdLst>
                <a:gd name="T0" fmla="*/ 28 w 191"/>
                <a:gd name="T1" fmla="*/ 0 h 173"/>
                <a:gd name="T2" fmla="*/ 163 w 191"/>
                <a:gd name="T3" fmla="*/ 0 h 173"/>
                <a:gd name="T4" fmla="*/ 170 w 191"/>
                <a:gd name="T5" fmla="*/ 1 h 173"/>
                <a:gd name="T6" fmla="*/ 177 w 191"/>
                <a:gd name="T7" fmla="*/ 3 h 173"/>
                <a:gd name="T8" fmla="*/ 182 w 191"/>
                <a:gd name="T9" fmla="*/ 7 h 173"/>
                <a:gd name="T10" fmla="*/ 187 w 191"/>
                <a:gd name="T11" fmla="*/ 14 h 173"/>
                <a:gd name="T12" fmla="*/ 189 w 191"/>
                <a:gd name="T13" fmla="*/ 19 h 173"/>
                <a:gd name="T14" fmla="*/ 191 w 191"/>
                <a:gd name="T15" fmla="*/ 26 h 173"/>
                <a:gd name="T16" fmla="*/ 191 w 191"/>
                <a:gd name="T17" fmla="*/ 147 h 173"/>
                <a:gd name="T18" fmla="*/ 189 w 191"/>
                <a:gd name="T19" fmla="*/ 154 h 173"/>
                <a:gd name="T20" fmla="*/ 187 w 191"/>
                <a:gd name="T21" fmla="*/ 161 h 173"/>
                <a:gd name="T22" fmla="*/ 182 w 191"/>
                <a:gd name="T23" fmla="*/ 166 h 173"/>
                <a:gd name="T24" fmla="*/ 177 w 191"/>
                <a:gd name="T25" fmla="*/ 169 h 173"/>
                <a:gd name="T26" fmla="*/ 170 w 191"/>
                <a:gd name="T27" fmla="*/ 173 h 173"/>
                <a:gd name="T28" fmla="*/ 163 w 191"/>
                <a:gd name="T29" fmla="*/ 173 h 173"/>
                <a:gd name="T30" fmla="*/ 28 w 191"/>
                <a:gd name="T31" fmla="*/ 173 h 173"/>
                <a:gd name="T32" fmla="*/ 21 w 191"/>
                <a:gd name="T33" fmla="*/ 173 h 173"/>
                <a:gd name="T34" fmla="*/ 14 w 191"/>
                <a:gd name="T35" fmla="*/ 169 h 173"/>
                <a:gd name="T36" fmla="*/ 9 w 191"/>
                <a:gd name="T37" fmla="*/ 166 h 173"/>
                <a:gd name="T38" fmla="*/ 4 w 191"/>
                <a:gd name="T39" fmla="*/ 161 h 173"/>
                <a:gd name="T40" fmla="*/ 2 w 191"/>
                <a:gd name="T41" fmla="*/ 154 h 173"/>
                <a:gd name="T42" fmla="*/ 0 w 191"/>
                <a:gd name="T43" fmla="*/ 147 h 173"/>
                <a:gd name="T44" fmla="*/ 0 w 191"/>
                <a:gd name="T45" fmla="*/ 26 h 173"/>
                <a:gd name="T46" fmla="*/ 2 w 191"/>
                <a:gd name="T47" fmla="*/ 19 h 173"/>
                <a:gd name="T48" fmla="*/ 4 w 191"/>
                <a:gd name="T49" fmla="*/ 14 h 173"/>
                <a:gd name="T50" fmla="*/ 9 w 191"/>
                <a:gd name="T51" fmla="*/ 7 h 173"/>
                <a:gd name="T52" fmla="*/ 14 w 191"/>
                <a:gd name="T53" fmla="*/ 3 h 173"/>
                <a:gd name="T54" fmla="*/ 21 w 191"/>
                <a:gd name="T55" fmla="*/ 1 h 173"/>
                <a:gd name="T56" fmla="*/ 28 w 191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1" h="173">
                  <a:moveTo>
                    <a:pt x="28" y="0"/>
                  </a:moveTo>
                  <a:lnTo>
                    <a:pt x="163" y="0"/>
                  </a:lnTo>
                  <a:lnTo>
                    <a:pt x="170" y="1"/>
                  </a:lnTo>
                  <a:lnTo>
                    <a:pt x="177" y="3"/>
                  </a:lnTo>
                  <a:lnTo>
                    <a:pt x="182" y="7"/>
                  </a:lnTo>
                  <a:lnTo>
                    <a:pt x="187" y="14"/>
                  </a:lnTo>
                  <a:lnTo>
                    <a:pt x="189" y="19"/>
                  </a:lnTo>
                  <a:lnTo>
                    <a:pt x="191" y="26"/>
                  </a:lnTo>
                  <a:lnTo>
                    <a:pt x="191" y="147"/>
                  </a:lnTo>
                  <a:lnTo>
                    <a:pt x="189" y="154"/>
                  </a:lnTo>
                  <a:lnTo>
                    <a:pt x="187" y="161"/>
                  </a:lnTo>
                  <a:lnTo>
                    <a:pt x="182" y="166"/>
                  </a:lnTo>
                  <a:lnTo>
                    <a:pt x="177" y="169"/>
                  </a:lnTo>
                  <a:lnTo>
                    <a:pt x="170" y="173"/>
                  </a:lnTo>
                  <a:lnTo>
                    <a:pt x="163" y="173"/>
                  </a:lnTo>
                  <a:lnTo>
                    <a:pt x="28" y="173"/>
                  </a:lnTo>
                  <a:lnTo>
                    <a:pt x="21" y="173"/>
                  </a:lnTo>
                  <a:lnTo>
                    <a:pt x="14" y="169"/>
                  </a:lnTo>
                  <a:lnTo>
                    <a:pt x="9" y="166"/>
                  </a:lnTo>
                  <a:lnTo>
                    <a:pt x="4" y="161"/>
                  </a:lnTo>
                  <a:lnTo>
                    <a:pt x="2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2" y="19"/>
                  </a:lnTo>
                  <a:lnTo>
                    <a:pt x="4" y="14"/>
                  </a:lnTo>
                  <a:lnTo>
                    <a:pt x="9" y="7"/>
                  </a:lnTo>
                  <a:lnTo>
                    <a:pt x="14" y="3"/>
                  </a:lnTo>
                  <a:lnTo>
                    <a:pt x="21" y="1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8" name="Freeform 89"/>
            <p:cNvSpPr>
              <a:spLocks/>
            </p:cNvSpPr>
            <p:nvPr/>
          </p:nvSpPr>
          <p:spPr bwMode="auto">
            <a:xfrm>
              <a:off x="8547611" y="4378530"/>
              <a:ext cx="250319" cy="226729"/>
            </a:xfrm>
            <a:custGeom>
              <a:avLst/>
              <a:gdLst>
                <a:gd name="T0" fmla="*/ 28 w 191"/>
                <a:gd name="T1" fmla="*/ 0 h 173"/>
                <a:gd name="T2" fmla="*/ 163 w 191"/>
                <a:gd name="T3" fmla="*/ 0 h 173"/>
                <a:gd name="T4" fmla="*/ 170 w 191"/>
                <a:gd name="T5" fmla="*/ 1 h 173"/>
                <a:gd name="T6" fmla="*/ 177 w 191"/>
                <a:gd name="T7" fmla="*/ 3 h 173"/>
                <a:gd name="T8" fmla="*/ 182 w 191"/>
                <a:gd name="T9" fmla="*/ 7 h 173"/>
                <a:gd name="T10" fmla="*/ 187 w 191"/>
                <a:gd name="T11" fmla="*/ 14 h 173"/>
                <a:gd name="T12" fmla="*/ 189 w 191"/>
                <a:gd name="T13" fmla="*/ 19 h 173"/>
                <a:gd name="T14" fmla="*/ 191 w 191"/>
                <a:gd name="T15" fmla="*/ 26 h 173"/>
                <a:gd name="T16" fmla="*/ 191 w 191"/>
                <a:gd name="T17" fmla="*/ 147 h 173"/>
                <a:gd name="T18" fmla="*/ 189 w 191"/>
                <a:gd name="T19" fmla="*/ 154 h 173"/>
                <a:gd name="T20" fmla="*/ 187 w 191"/>
                <a:gd name="T21" fmla="*/ 161 h 173"/>
                <a:gd name="T22" fmla="*/ 182 w 191"/>
                <a:gd name="T23" fmla="*/ 166 h 173"/>
                <a:gd name="T24" fmla="*/ 177 w 191"/>
                <a:gd name="T25" fmla="*/ 169 h 173"/>
                <a:gd name="T26" fmla="*/ 170 w 191"/>
                <a:gd name="T27" fmla="*/ 173 h 173"/>
                <a:gd name="T28" fmla="*/ 163 w 191"/>
                <a:gd name="T29" fmla="*/ 173 h 173"/>
                <a:gd name="T30" fmla="*/ 28 w 191"/>
                <a:gd name="T31" fmla="*/ 173 h 173"/>
                <a:gd name="T32" fmla="*/ 21 w 191"/>
                <a:gd name="T33" fmla="*/ 173 h 173"/>
                <a:gd name="T34" fmla="*/ 14 w 191"/>
                <a:gd name="T35" fmla="*/ 169 h 173"/>
                <a:gd name="T36" fmla="*/ 9 w 191"/>
                <a:gd name="T37" fmla="*/ 166 h 173"/>
                <a:gd name="T38" fmla="*/ 4 w 191"/>
                <a:gd name="T39" fmla="*/ 161 h 173"/>
                <a:gd name="T40" fmla="*/ 2 w 191"/>
                <a:gd name="T41" fmla="*/ 154 h 173"/>
                <a:gd name="T42" fmla="*/ 0 w 191"/>
                <a:gd name="T43" fmla="*/ 147 h 173"/>
                <a:gd name="T44" fmla="*/ 0 w 191"/>
                <a:gd name="T45" fmla="*/ 26 h 173"/>
                <a:gd name="T46" fmla="*/ 2 w 191"/>
                <a:gd name="T47" fmla="*/ 19 h 173"/>
                <a:gd name="T48" fmla="*/ 4 w 191"/>
                <a:gd name="T49" fmla="*/ 14 h 173"/>
                <a:gd name="T50" fmla="*/ 9 w 191"/>
                <a:gd name="T51" fmla="*/ 7 h 173"/>
                <a:gd name="T52" fmla="*/ 14 w 191"/>
                <a:gd name="T53" fmla="*/ 3 h 173"/>
                <a:gd name="T54" fmla="*/ 21 w 191"/>
                <a:gd name="T55" fmla="*/ 1 h 173"/>
                <a:gd name="T56" fmla="*/ 28 w 191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1" h="173">
                  <a:moveTo>
                    <a:pt x="28" y="0"/>
                  </a:moveTo>
                  <a:lnTo>
                    <a:pt x="163" y="0"/>
                  </a:lnTo>
                  <a:lnTo>
                    <a:pt x="170" y="1"/>
                  </a:lnTo>
                  <a:lnTo>
                    <a:pt x="177" y="3"/>
                  </a:lnTo>
                  <a:lnTo>
                    <a:pt x="182" y="7"/>
                  </a:lnTo>
                  <a:lnTo>
                    <a:pt x="187" y="14"/>
                  </a:lnTo>
                  <a:lnTo>
                    <a:pt x="189" y="19"/>
                  </a:lnTo>
                  <a:lnTo>
                    <a:pt x="191" y="26"/>
                  </a:lnTo>
                  <a:lnTo>
                    <a:pt x="191" y="147"/>
                  </a:lnTo>
                  <a:lnTo>
                    <a:pt x="189" y="154"/>
                  </a:lnTo>
                  <a:lnTo>
                    <a:pt x="187" y="161"/>
                  </a:lnTo>
                  <a:lnTo>
                    <a:pt x="182" y="166"/>
                  </a:lnTo>
                  <a:lnTo>
                    <a:pt x="177" y="169"/>
                  </a:lnTo>
                  <a:lnTo>
                    <a:pt x="170" y="173"/>
                  </a:lnTo>
                  <a:lnTo>
                    <a:pt x="163" y="173"/>
                  </a:lnTo>
                  <a:lnTo>
                    <a:pt x="28" y="173"/>
                  </a:lnTo>
                  <a:lnTo>
                    <a:pt x="21" y="173"/>
                  </a:lnTo>
                  <a:lnTo>
                    <a:pt x="14" y="169"/>
                  </a:lnTo>
                  <a:lnTo>
                    <a:pt x="9" y="166"/>
                  </a:lnTo>
                  <a:lnTo>
                    <a:pt x="4" y="161"/>
                  </a:lnTo>
                  <a:lnTo>
                    <a:pt x="2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2" y="19"/>
                  </a:lnTo>
                  <a:lnTo>
                    <a:pt x="4" y="14"/>
                  </a:lnTo>
                  <a:lnTo>
                    <a:pt x="9" y="7"/>
                  </a:lnTo>
                  <a:lnTo>
                    <a:pt x="14" y="3"/>
                  </a:lnTo>
                  <a:lnTo>
                    <a:pt x="21" y="1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9" name="Freeform 90"/>
            <p:cNvSpPr>
              <a:spLocks/>
            </p:cNvSpPr>
            <p:nvPr/>
          </p:nvSpPr>
          <p:spPr bwMode="auto">
            <a:xfrm>
              <a:off x="8547611" y="4651129"/>
              <a:ext cx="250319" cy="226729"/>
            </a:xfrm>
            <a:custGeom>
              <a:avLst/>
              <a:gdLst>
                <a:gd name="T0" fmla="*/ 28 w 191"/>
                <a:gd name="T1" fmla="*/ 0 h 173"/>
                <a:gd name="T2" fmla="*/ 163 w 191"/>
                <a:gd name="T3" fmla="*/ 0 h 173"/>
                <a:gd name="T4" fmla="*/ 170 w 191"/>
                <a:gd name="T5" fmla="*/ 2 h 173"/>
                <a:gd name="T6" fmla="*/ 177 w 191"/>
                <a:gd name="T7" fmla="*/ 3 h 173"/>
                <a:gd name="T8" fmla="*/ 182 w 191"/>
                <a:gd name="T9" fmla="*/ 7 h 173"/>
                <a:gd name="T10" fmla="*/ 187 w 191"/>
                <a:gd name="T11" fmla="*/ 14 h 173"/>
                <a:gd name="T12" fmla="*/ 189 w 191"/>
                <a:gd name="T13" fmla="*/ 19 h 173"/>
                <a:gd name="T14" fmla="*/ 191 w 191"/>
                <a:gd name="T15" fmla="*/ 26 h 173"/>
                <a:gd name="T16" fmla="*/ 191 w 191"/>
                <a:gd name="T17" fmla="*/ 147 h 173"/>
                <a:gd name="T18" fmla="*/ 189 w 191"/>
                <a:gd name="T19" fmla="*/ 154 h 173"/>
                <a:gd name="T20" fmla="*/ 187 w 191"/>
                <a:gd name="T21" fmla="*/ 161 h 173"/>
                <a:gd name="T22" fmla="*/ 182 w 191"/>
                <a:gd name="T23" fmla="*/ 166 h 173"/>
                <a:gd name="T24" fmla="*/ 177 w 191"/>
                <a:gd name="T25" fmla="*/ 169 h 173"/>
                <a:gd name="T26" fmla="*/ 170 w 191"/>
                <a:gd name="T27" fmla="*/ 173 h 173"/>
                <a:gd name="T28" fmla="*/ 163 w 191"/>
                <a:gd name="T29" fmla="*/ 173 h 173"/>
                <a:gd name="T30" fmla="*/ 28 w 191"/>
                <a:gd name="T31" fmla="*/ 173 h 173"/>
                <a:gd name="T32" fmla="*/ 21 w 191"/>
                <a:gd name="T33" fmla="*/ 173 h 173"/>
                <a:gd name="T34" fmla="*/ 14 w 191"/>
                <a:gd name="T35" fmla="*/ 169 h 173"/>
                <a:gd name="T36" fmla="*/ 9 w 191"/>
                <a:gd name="T37" fmla="*/ 166 h 173"/>
                <a:gd name="T38" fmla="*/ 4 w 191"/>
                <a:gd name="T39" fmla="*/ 161 h 173"/>
                <a:gd name="T40" fmla="*/ 2 w 191"/>
                <a:gd name="T41" fmla="*/ 154 h 173"/>
                <a:gd name="T42" fmla="*/ 0 w 191"/>
                <a:gd name="T43" fmla="*/ 147 h 173"/>
                <a:gd name="T44" fmla="*/ 0 w 191"/>
                <a:gd name="T45" fmla="*/ 26 h 173"/>
                <a:gd name="T46" fmla="*/ 2 w 191"/>
                <a:gd name="T47" fmla="*/ 19 h 173"/>
                <a:gd name="T48" fmla="*/ 4 w 191"/>
                <a:gd name="T49" fmla="*/ 14 h 173"/>
                <a:gd name="T50" fmla="*/ 9 w 191"/>
                <a:gd name="T51" fmla="*/ 7 h 173"/>
                <a:gd name="T52" fmla="*/ 14 w 191"/>
                <a:gd name="T53" fmla="*/ 3 h 173"/>
                <a:gd name="T54" fmla="*/ 21 w 191"/>
                <a:gd name="T55" fmla="*/ 2 h 173"/>
                <a:gd name="T56" fmla="*/ 28 w 191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1" h="173">
                  <a:moveTo>
                    <a:pt x="28" y="0"/>
                  </a:moveTo>
                  <a:lnTo>
                    <a:pt x="163" y="0"/>
                  </a:lnTo>
                  <a:lnTo>
                    <a:pt x="170" y="2"/>
                  </a:lnTo>
                  <a:lnTo>
                    <a:pt x="177" y="3"/>
                  </a:lnTo>
                  <a:lnTo>
                    <a:pt x="182" y="7"/>
                  </a:lnTo>
                  <a:lnTo>
                    <a:pt x="187" y="14"/>
                  </a:lnTo>
                  <a:lnTo>
                    <a:pt x="189" y="19"/>
                  </a:lnTo>
                  <a:lnTo>
                    <a:pt x="191" y="26"/>
                  </a:lnTo>
                  <a:lnTo>
                    <a:pt x="191" y="147"/>
                  </a:lnTo>
                  <a:lnTo>
                    <a:pt x="189" y="154"/>
                  </a:lnTo>
                  <a:lnTo>
                    <a:pt x="187" y="161"/>
                  </a:lnTo>
                  <a:lnTo>
                    <a:pt x="182" y="166"/>
                  </a:lnTo>
                  <a:lnTo>
                    <a:pt x="177" y="169"/>
                  </a:lnTo>
                  <a:lnTo>
                    <a:pt x="170" y="173"/>
                  </a:lnTo>
                  <a:lnTo>
                    <a:pt x="163" y="173"/>
                  </a:lnTo>
                  <a:lnTo>
                    <a:pt x="28" y="173"/>
                  </a:lnTo>
                  <a:lnTo>
                    <a:pt x="21" y="173"/>
                  </a:lnTo>
                  <a:lnTo>
                    <a:pt x="14" y="169"/>
                  </a:lnTo>
                  <a:lnTo>
                    <a:pt x="9" y="166"/>
                  </a:lnTo>
                  <a:lnTo>
                    <a:pt x="4" y="161"/>
                  </a:lnTo>
                  <a:lnTo>
                    <a:pt x="2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2" y="19"/>
                  </a:lnTo>
                  <a:lnTo>
                    <a:pt x="4" y="14"/>
                  </a:lnTo>
                  <a:lnTo>
                    <a:pt x="9" y="7"/>
                  </a:lnTo>
                  <a:lnTo>
                    <a:pt x="14" y="3"/>
                  </a:lnTo>
                  <a:lnTo>
                    <a:pt x="21" y="2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0" name="Freeform 91"/>
            <p:cNvSpPr>
              <a:spLocks/>
            </p:cNvSpPr>
            <p:nvPr/>
          </p:nvSpPr>
          <p:spPr bwMode="auto">
            <a:xfrm>
              <a:off x="7999793" y="4651129"/>
              <a:ext cx="522918" cy="226729"/>
            </a:xfrm>
            <a:custGeom>
              <a:avLst/>
              <a:gdLst>
                <a:gd name="T0" fmla="*/ 26 w 399"/>
                <a:gd name="T1" fmla="*/ 0 h 173"/>
                <a:gd name="T2" fmla="*/ 371 w 399"/>
                <a:gd name="T3" fmla="*/ 0 h 173"/>
                <a:gd name="T4" fmla="*/ 378 w 399"/>
                <a:gd name="T5" fmla="*/ 2 h 173"/>
                <a:gd name="T6" fmla="*/ 385 w 399"/>
                <a:gd name="T7" fmla="*/ 3 h 173"/>
                <a:gd name="T8" fmla="*/ 390 w 399"/>
                <a:gd name="T9" fmla="*/ 7 h 173"/>
                <a:gd name="T10" fmla="*/ 395 w 399"/>
                <a:gd name="T11" fmla="*/ 14 h 173"/>
                <a:gd name="T12" fmla="*/ 397 w 399"/>
                <a:gd name="T13" fmla="*/ 19 h 173"/>
                <a:gd name="T14" fmla="*/ 399 w 399"/>
                <a:gd name="T15" fmla="*/ 26 h 173"/>
                <a:gd name="T16" fmla="*/ 399 w 399"/>
                <a:gd name="T17" fmla="*/ 147 h 173"/>
                <a:gd name="T18" fmla="*/ 397 w 399"/>
                <a:gd name="T19" fmla="*/ 154 h 173"/>
                <a:gd name="T20" fmla="*/ 395 w 399"/>
                <a:gd name="T21" fmla="*/ 161 h 173"/>
                <a:gd name="T22" fmla="*/ 390 w 399"/>
                <a:gd name="T23" fmla="*/ 166 h 173"/>
                <a:gd name="T24" fmla="*/ 385 w 399"/>
                <a:gd name="T25" fmla="*/ 169 h 173"/>
                <a:gd name="T26" fmla="*/ 378 w 399"/>
                <a:gd name="T27" fmla="*/ 173 h 173"/>
                <a:gd name="T28" fmla="*/ 371 w 399"/>
                <a:gd name="T29" fmla="*/ 173 h 173"/>
                <a:gd name="T30" fmla="*/ 26 w 399"/>
                <a:gd name="T31" fmla="*/ 173 h 173"/>
                <a:gd name="T32" fmla="*/ 19 w 399"/>
                <a:gd name="T33" fmla="*/ 173 h 173"/>
                <a:gd name="T34" fmla="*/ 12 w 399"/>
                <a:gd name="T35" fmla="*/ 169 h 173"/>
                <a:gd name="T36" fmla="*/ 7 w 399"/>
                <a:gd name="T37" fmla="*/ 166 h 173"/>
                <a:gd name="T38" fmla="*/ 3 w 399"/>
                <a:gd name="T39" fmla="*/ 161 h 173"/>
                <a:gd name="T40" fmla="*/ 0 w 399"/>
                <a:gd name="T41" fmla="*/ 154 h 173"/>
                <a:gd name="T42" fmla="*/ 0 w 399"/>
                <a:gd name="T43" fmla="*/ 147 h 173"/>
                <a:gd name="T44" fmla="*/ 0 w 399"/>
                <a:gd name="T45" fmla="*/ 26 h 173"/>
                <a:gd name="T46" fmla="*/ 0 w 399"/>
                <a:gd name="T47" fmla="*/ 19 h 173"/>
                <a:gd name="T48" fmla="*/ 3 w 399"/>
                <a:gd name="T49" fmla="*/ 14 h 173"/>
                <a:gd name="T50" fmla="*/ 7 w 399"/>
                <a:gd name="T51" fmla="*/ 7 h 173"/>
                <a:gd name="T52" fmla="*/ 12 w 399"/>
                <a:gd name="T53" fmla="*/ 3 h 173"/>
                <a:gd name="T54" fmla="*/ 19 w 399"/>
                <a:gd name="T55" fmla="*/ 2 h 173"/>
                <a:gd name="T56" fmla="*/ 26 w 399"/>
                <a:gd name="T5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99" h="173">
                  <a:moveTo>
                    <a:pt x="26" y="0"/>
                  </a:moveTo>
                  <a:lnTo>
                    <a:pt x="371" y="0"/>
                  </a:lnTo>
                  <a:lnTo>
                    <a:pt x="378" y="2"/>
                  </a:lnTo>
                  <a:lnTo>
                    <a:pt x="385" y="3"/>
                  </a:lnTo>
                  <a:lnTo>
                    <a:pt x="390" y="7"/>
                  </a:lnTo>
                  <a:lnTo>
                    <a:pt x="395" y="14"/>
                  </a:lnTo>
                  <a:lnTo>
                    <a:pt x="397" y="19"/>
                  </a:lnTo>
                  <a:lnTo>
                    <a:pt x="399" y="26"/>
                  </a:lnTo>
                  <a:lnTo>
                    <a:pt x="399" y="147"/>
                  </a:lnTo>
                  <a:lnTo>
                    <a:pt x="397" y="154"/>
                  </a:lnTo>
                  <a:lnTo>
                    <a:pt x="395" y="161"/>
                  </a:lnTo>
                  <a:lnTo>
                    <a:pt x="390" y="166"/>
                  </a:lnTo>
                  <a:lnTo>
                    <a:pt x="385" y="169"/>
                  </a:lnTo>
                  <a:lnTo>
                    <a:pt x="378" y="173"/>
                  </a:lnTo>
                  <a:lnTo>
                    <a:pt x="371" y="173"/>
                  </a:lnTo>
                  <a:lnTo>
                    <a:pt x="26" y="173"/>
                  </a:lnTo>
                  <a:lnTo>
                    <a:pt x="19" y="173"/>
                  </a:lnTo>
                  <a:lnTo>
                    <a:pt x="12" y="169"/>
                  </a:lnTo>
                  <a:lnTo>
                    <a:pt x="7" y="166"/>
                  </a:lnTo>
                  <a:lnTo>
                    <a:pt x="3" y="161"/>
                  </a:lnTo>
                  <a:lnTo>
                    <a:pt x="0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3" y="14"/>
                  </a:lnTo>
                  <a:lnTo>
                    <a:pt x="7" y="7"/>
                  </a:lnTo>
                  <a:lnTo>
                    <a:pt x="12" y="3"/>
                  </a:lnTo>
                  <a:lnTo>
                    <a:pt x="19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1" name="Freeform 92"/>
            <p:cNvSpPr>
              <a:spLocks/>
            </p:cNvSpPr>
            <p:nvPr/>
          </p:nvSpPr>
          <p:spPr bwMode="auto">
            <a:xfrm>
              <a:off x="8822831" y="4378530"/>
              <a:ext cx="247698" cy="505879"/>
            </a:xfrm>
            <a:custGeom>
              <a:avLst/>
              <a:gdLst>
                <a:gd name="T0" fmla="*/ 26 w 189"/>
                <a:gd name="T1" fmla="*/ 0 h 386"/>
                <a:gd name="T2" fmla="*/ 163 w 189"/>
                <a:gd name="T3" fmla="*/ 0 h 386"/>
                <a:gd name="T4" fmla="*/ 170 w 189"/>
                <a:gd name="T5" fmla="*/ 1 h 386"/>
                <a:gd name="T6" fmla="*/ 177 w 189"/>
                <a:gd name="T7" fmla="*/ 3 h 386"/>
                <a:gd name="T8" fmla="*/ 182 w 189"/>
                <a:gd name="T9" fmla="*/ 7 h 386"/>
                <a:gd name="T10" fmla="*/ 186 w 189"/>
                <a:gd name="T11" fmla="*/ 14 h 386"/>
                <a:gd name="T12" fmla="*/ 189 w 189"/>
                <a:gd name="T13" fmla="*/ 19 h 386"/>
                <a:gd name="T14" fmla="*/ 189 w 189"/>
                <a:gd name="T15" fmla="*/ 26 h 386"/>
                <a:gd name="T16" fmla="*/ 189 w 189"/>
                <a:gd name="T17" fmla="*/ 360 h 386"/>
                <a:gd name="T18" fmla="*/ 189 w 189"/>
                <a:gd name="T19" fmla="*/ 367 h 386"/>
                <a:gd name="T20" fmla="*/ 186 w 189"/>
                <a:gd name="T21" fmla="*/ 372 h 386"/>
                <a:gd name="T22" fmla="*/ 182 w 189"/>
                <a:gd name="T23" fmla="*/ 379 h 386"/>
                <a:gd name="T24" fmla="*/ 177 w 189"/>
                <a:gd name="T25" fmla="*/ 383 h 386"/>
                <a:gd name="T26" fmla="*/ 170 w 189"/>
                <a:gd name="T27" fmla="*/ 384 h 386"/>
                <a:gd name="T28" fmla="*/ 163 w 189"/>
                <a:gd name="T29" fmla="*/ 386 h 386"/>
                <a:gd name="T30" fmla="*/ 26 w 189"/>
                <a:gd name="T31" fmla="*/ 386 h 386"/>
                <a:gd name="T32" fmla="*/ 19 w 189"/>
                <a:gd name="T33" fmla="*/ 384 h 386"/>
                <a:gd name="T34" fmla="*/ 14 w 189"/>
                <a:gd name="T35" fmla="*/ 383 h 386"/>
                <a:gd name="T36" fmla="*/ 9 w 189"/>
                <a:gd name="T37" fmla="*/ 379 h 386"/>
                <a:gd name="T38" fmla="*/ 4 w 189"/>
                <a:gd name="T39" fmla="*/ 372 h 386"/>
                <a:gd name="T40" fmla="*/ 2 w 189"/>
                <a:gd name="T41" fmla="*/ 367 h 386"/>
                <a:gd name="T42" fmla="*/ 0 w 189"/>
                <a:gd name="T43" fmla="*/ 360 h 386"/>
                <a:gd name="T44" fmla="*/ 0 w 189"/>
                <a:gd name="T45" fmla="*/ 26 h 386"/>
                <a:gd name="T46" fmla="*/ 2 w 189"/>
                <a:gd name="T47" fmla="*/ 19 h 386"/>
                <a:gd name="T48" fmla="*/ 4 w 189"/>
                <a:gd name="T49" fmla="*/ 14 h 386"/>
                <a:gd name="T50" fmla="*/ 9 w 189"/>
                <a:gd name="T51" fmla="*/ 7 h 386"/>
                <a:gd name="T52" fmla="*/ 14 w 189"/>
                <a:gd name="T53" fmla="*/ 3 h 386"/>
                <a:gd name="T54" fmla="*/ 19 w 189"/>
                <a:gd name="T55" fmla="*/ 1 h 386"/>
                <a:gd name="T56" fmla="*/ 26 w 189"/>
                <a:gd name="T57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386">
                  <a:moveTo>
                    <a:pt x="26" y="0"/>
                  </a:moveTo>
                  <a:lnTo>
                    <a:pt x="163" y="0"/>
                  </a:lnTo>
                  <a:lnTo>
                    <a:pt x="170" y="1"/>
                  </a:lnTo>
                  <a:lnTo>
                    <a:pt x="177" y="3"/>
                  </a:lnTo>
                  <a:lnTo>
                    <a:pt x="182" y="7"/>
                  </a:lnTo>
                  <a:lnTo>
                    <a:pt x="186" y="14"/>
                  </a:lnTo>
                  <a:lnTo>
                    <a:pt x="189" y="19"/>
                  </a:lnTo>
                  <a:lnTo>
                    <a:pt x="189" y="26"/>
                  </a:lnTo>
                  <a:lnTo>
                    <a:pt x="189" y="360"/>
                  </a:lnTo>
                  <a:lnTo>
                    <a:pt x="189" y="367"/>
                  </a:lnTo>
                  <a:lnTo>
                    <a:pt x="186" y="372"/>
                  </a:lnTo>
                  <a:lnTo>
                    <a:pt x="182" y="379"/>
                  </a:lnTo>
                  <a:lnTo>
                    <a:pt x="177" y="383"/>
                  </a:lnTo>
                  <a:lnTo>
                    <a:pt x="170" y="384"/>
                  </a:lnTo>
                  <a:lnTo>
                    <a:pt x="163" y="386"/>
                  </a:lnTo>
                  <a:lnTo>
                    <a:pt x="26" y="386"/>
                  </a:lnTo>
                  <a:lnTo>
                    <a:pt x="19" y="384"/>
                  </a:lnTo>
                  <a:lnTo>
                    <a:pt x="14" y="383"/>
                  </a:lnTo>
                  <a:lnTo>
                    <a:pt x="9" y="379"/>
                  </a:lnTo>
                  <a:lnTo>
                    <a:pt x="4" y="372"/>
                  </a:lnTo>
                  <a:lnTo>
                    <a:pt x="2" y="367"/>
                  </a:lnTo>
                  <a:lnTo>
                    <a:pt x="0" y="360"/>
                  </a:lnTo>
                  <a:lnTo>
                    <a:pt x="0" y="26"/>
                  </a:lnTo>
                  <a:lnTo>
                    <a:pt x="2" y="19"/>
                  </a:lnTo>
                  <a:lnTo>
                    <a:pt x="4" y="14"/>
                  </a:lnTo>
                  <a:lnTo>
                    <a:pt x="9" y="7"/>
                  </a:lnTo>
                  <a:lnTo>
                    <a:pt x="14" y="3"/>
                  </a:lnTo>
                  <a:lnTo>
                    <a:pt x="19" y="1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2" name="Freeform 93"/>
            <p:cNvSpPr>
              <a:spLocks/>
            </p:cNvSpPr>
            <p:nvPr/>
          </p:nvSpPr>
          <p:spPr bwMode="auto">
            <a:xfrm>
              <a:off x="7999793" y="3559426"/>
              <a:ext cx="247698" cy="229350"/>
            </a:xfrm>
            <a:custGeom>
              <a:avLst/>
              <a:gdLst>
                <a:gd name="T0" fmla="*/ 26 w 189"/>
                <a:gd name="T1" fmla="*/ 0 h 175"/>
                <a:gd name="T2" fmla="*/ 163 w 189"/>
                <a:gd name="T3" fmla="*/ 0 h 175"/>
                <a:gd name="T4" fmla="*/ 170 w 189"/>
                <a:gd name="T5" fmla="*/ 2 h 175"/>
                <a:gd name="T6" fmla="*/ 175 w 189"/>
                <a:gd name="T7" fmla="*/ 4 h 175"/>
                <a:gd name="T8" fmla="*/ 180 w 189"/>
                <a:gd name="T9" fmla="*/ 9 h 175"/>
                <a:gd name="T10" fmla="*/ 185 w 189"/>
                <a:gd name="T11" fmla="*/ 14 h 175"/>
                <a:gd name="T12" fmla="*/ 187 w 189"/>
                <a:gd name="T13" fmla="*/ 19 h 175"/>
                <a:gd name="T14" fmla="*/ 189 w 189"/>
                <a:gd name="T15" fmla="*/ 26 h 175"/>
                <a:gd name="T16" fmla="*/ 189 w 189"/>
                <a:gd name="T17" fmla="*/ 147 h 175"/>
                <a:gd name="T18" fmla="*/ 187 w 189"/>
                <a:gd name="T19" fmla="*/ 154 h 175"/>
                <a:gd name="T20" fmla="*/ 185 w 189"/>
                <a:gd name="T21" fmla="*/ 161 h 175"/>
                <a:gd name="T22" fmla="*/ 180 w 189"/>
                <a:gd name="T23" fmla="*/ 166 h 175"/>
                <a:gd name="T24" fmla="*/ 175 w 189"/>
                <a:gd name="T25" fmla="*/ 170 h 175"/>
                <a:gd name="T26" fmla="*/ 170 w 189"/>
                <a:gd name="T27" fmla="*/ 173 h 175"/>
                <a:gd name="T28" fmla="*/ 163 w 189"/>
                <a:gd name="T29" fmla="*/ 175 h 175"/>
                <a:gd name="T30" fmla="*/ 26 w 189"/>
                <a:gd name="T31" fmla="*/ 175 h 175"/>
                <a:gd name="T32" fmla="*/ 19 w 189"/>
                <a:gd name="T33" fmla="*/ 173 h 175"/>
                <a:gd name="T34" fmla="*/ 12 w 189"/>
                <a:gd name="T35" fmla="*/ 170 h 175"/>
                <a:gd name="T36" fmla="*/ 7 w 189"/>
                <a:gd name="T37" fmla="*/ 166 h 175"/>
                <a:gd name="T38" fmla="*/ 3 w 189"/>
                <a:gd name="T39" fmla="*/ 161 h 175"/>
                <a:gd name="T40" fmla="*/ 0 w 189"/>
                <a:gd name="T41" fmla="*/ 154 h 175"/>
                <a:gd name="T42" fmla="*/ 0 w 189"/>
                <a:gd name="T43" fmla="*/ 147 h 175"/>
                <a:gd name="T44" fmla="*/ 0 w 189"/>
                <a:gd name="T45" fmla="*/ 26 h 175"/>
                <a:gd name="T46" fmla="*/ 0 w 189"/>
                <a:gd name="T47" fmla="*/ 19 h 175"/>
                <a:gd name="T48" fmla="*/ 3 w 189"/>
                <a:gd name="T49" fmla="*/ 14 h 175"/>
                <a:gd name="T50" fmla="*/ 7 w 189"/>
                <a:gd name="T51" fmla="*/ 9 h 175"/>
                <a:gd name="T52" fmla="*/ 12 w 189"/>
                <a:gd name="T53" fmla="*/ 4 h 175"/>
                <a:gd name="T54" fmla="*/ 19 w 189"/>
                <a:gd name="T55" fmla="*/ 2 h 175"/>
                <a:gd name="T56" fmla="*/ 26 w 189"/>
                <a:gd name="T57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5">
                  <a:moveTo>
                    <a:pt x="26" y="0"/>
                  </a:moveTo>
                  <a:lnTo>
                    <a:pt x="163" y="0"/>
                  </a:lnTo>
                  <a:lnTo>
                    <a:pt x="170" y="2"/>
                  </a:lnTo>
                  <a:lnTo>
                    <a:pt x="175" y="4"/>
                  </a:lnTo>
                  <a:lnTo>
                    <a:pt x="180" y="9"/>
                  </a:lnTo>
                  <a:lnTo>
                    <a:pt x="185" y="14"/>
                  </a:lnTo>
                  <a:lnTo>
                    <a:pt x="187" y="19"/>
                  </a:lnTo>
                  <a:lnTo>
                    <a:pt x="189" y="26"/>
                  </a:lnTo>
                  <a:lnTo>
                    <a:pt x="189" y="147"/>
                  </a:lnTo>
                  <a:lnTo>
                    <a:pt x="187" y="154"/>
                  </a:lnTo>
                  <a:lnTo>
                    <a:pt x="185" y="161"/>
                  </a:lnTo>
                  <a:lnTo>
                    <a:pt x="180" y="166"/>
                  </a:lnTo>
                  <a:lnTo>
                    <a:pt x="175" y="170"/>
                  </a:lnTo>
                  <a:lnTo>
                    <a:pt x="170" y="173"/>
                  </a:lnTo>
                  <a:lnTo>
                    <a:pt x="163" y="175"/>
                  </a:lnTo>
                  <a:lnTo>
                    <a:pt x="26" y="175"/>
                  </a:lnTo>
                  <a:lnTo>
                    <a:pt x="19" y="173"/>
                  </a:lnTo>
                  <a:lnTo>
                    <a:pt x="12" y="170"/>
                  </a:lnTo>
                  <a:lnTo>
                    <a:pt x="7" y="166"/>
                  </a:lnTo>
                  <a:lnTo>
                    <a:pt x="3" y="161"/>
                  </a:lnTo>
                  <a:lnTo>
                    <a:pt x="0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0" y="19"/>
                  </a:lnTo>
                  <a:lnTo>
                    <a:pt x="3" y="14"/>
                  </a:lnTo>
                  <a:lnTo>
                    <a:pt x="7" y="9"/>
                  </a:lnTo>
                  <a:lnTo>
                    <a:pt x="12" y="4"/>
                  </a:lnTo>
                  <a:lnTo>
                    <a:pt x="19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3" name="Freeform 94"/>
            <p:cNvSpPr>
              <a:spLocks/>
            </p:cNvSpPr>
            <p:nvPr/>
          </p:nvSpPr>
          <p:spPr bwMode="auto">
            <a:xfrm>
              <a:off x="8272391" y="3559426"/>
              <a:ext cx="250319" cy="229350"/>
            </a:xfrm>
            <a:custGeom>
              <a:avLst/>
              <a:gdLst>
                <a:gd name="T0" fmla="*/ 28 w 191"/>
                <a:gd name="T1" fmla="*/ 0 h 175"/>
                <a:gd name="T2" fmla="*/ 163 w 191"/>
                <a:gd name="T3" fmla="*/ 0 h 175"/>
                <a:gd name="T4" fmla="*/ 170 w 191"/>
                <a:gd name="T5" fmla="*/ 2 h 175"/>
                <a:gd name="T6" fmla="*/ 177 w 191"/>
                <a:gd name="T7" fmla="*/ 4 h 175"/>
                <a:gd name="T8" fmla="*/ 182 w 191"/>
                <a:gd name="T9" fmla="*/ 9 h 175"/>
                <a:gd name="T10" fmla="*/ 187 w 191"/>
                <a:gd name="T11" fmla="*/ 14 h 175"/>
                <a:gd name="T12" fmla="*/ 189 w 191"/>
                <a:gd name="T13" fmla="*/ 19 h 175"/>
                <a:gd name="T14" fmla="*/ 191 w 191"/>
                <a:gd name="T15" fmla="*/ 26 h 175"/>
                <a:gd name="T16" fmla="*/ 191 w 191"/>
                <a:gd name="T17" fmla="*/ 147 h 175"/>
                <a:gd name="T18" fmla="*/ 189 w 191"/>
                <a:gd name="T19" fmla="*/ 154 h 175"/>
                <a:gd name="T20" fmla="*/ 187 w 191"/>
                <a:gd name="T21" fmla="*/ 161 h 175"/>
                <a:gd name="T22" fmla="*/ 182 w 191"/>
                <a:gd name="T23" fmla="*/ 166 h 175"/>
                <a:gd name="T24" fmla="*/ 177 w 191"/>
                <a:gd name="T25" fmla="*/ 170 h 175"/>
                <a:gd name="T26" fmla="*/ 170 w 191"/>
                <a:gd name="T27" fmla="*/ 173 h 175"/>
                <a:gd name="T28" fmla="*/ 163 w 191"/>
                <a:gd name="T29" fmla="*/ 175 h 175"/>
                <a:gd name="T30" fmla="*/ 28 w 191"/>
                <a:gd name="T31" fmla="*/ 175 h 175"/>
                <a:gd name="T32" fmla="*/ 21 w 191"/>
                <a:gd name="T33" fmla="*/ 173 h 175"/>
                <a:gd name="T34" fmla="*/ 14 w 191"/>
                <a:gd name="T35" fmla="*/ 170 h 175"/>
                <a:gd name="T36" fmla="*/ 9 w 191"/>
                <a:gd name="T37" fmla="*/ 166 h 175"/>
                <a:gd name="T38" fmla="*/ 4 w 191"/>
                <a:gd name="T39" fmla="*/ 161 h 175"/>
                <a:gd name="T40" fmla="*/ 2 w 191"/>
                <a:gd name="T41" fmla="*/ 154 h 175"/>
                <a:gd name="T42" fmla="*/ 0 w 191"/>
                <a:gd name="T43" fmla="*/ 147 h 175"/>
                <a:gd name="T44" fmla="*/ 0 w 191"/>
                <a:gd name="T45" fmla="*/ 26 h 175"/>
                <a:gd name="T46" fmla="*/ 2 w 191"/>
                <a:gd name="T47" fmla="*/ 19 h 175"/>
                <a:gd name="T48" fmla="*/ 4 w 191"/>
                <a:gd name="T49" fmla="*/ 14 h 175"/>
                <a:gd name="T50" fmla="*/ 9 w 191"/>
                <a:gd name="T51" fmla="*/ 9 h 175"/>
                <a:gd name="T52" fmla="*/ 14 w 191"/>
                <a:gd name="T53" fmla="*/ 4 h 175"/>
                <a:gd name="T54" fmla="*/ 21 w 191"/>
                <a:gd name="T55" fmla="*/ 2 h 175"/>
                <a:gd name="T56" fmla="*/ 28 w 191"/>
                <a:gd name="T57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1" h="175">
                  <a:moveTo>
                    <a:pt x="28" y="0"/>
                  </a:moveTo>
                  <a:lnTo>
                    <a:pt x="163" y="0"/>
                  </a:lnTo>
                  <a:lnTo>
                    <a:pt x="170" y="2"/>
                  </a:lnTo>
                  <a:lnTo>
                    <a:pt x="177" y="4"/>
                  </a:lnTo>
                  <a:lnTo>
                    <a:pt x="182" y="9"/>
                  </a:lnTo>
                  <a:lnTo>
                    <a:pt x="187" y="14"/>
                  </a:lnTo>
                  <a:lnTo>
                    <a:pt x="189" y="19"/>
                  </a:lnTo>
                  <a:lnTo>
                    <a:pt x="191" y="26"/>
                  </a:lnTo>
                  <a:lnTo>
                    <a:pt x="191" y="147"/>
                  </a:lnTo>
                  <a:lnTo>
                    <a:pt x="189" y="154"/>
                  </a:lnTo>
                  <a:lnTo>
                    <a:pt x="187" y="161"/>
                  </a:lnTo>
                  <a:lnTo>
                    <a:pt x="182" y="166"/>
                  </a:lnTo>
                  <a:lnTo>
                    <a:pt x="177" y="170"/>
                  </a:lnTo>
                  <a:lnTo>
                    <a:pt x="170" y="173"/>
                  </a:lnTo>
                  <a:lnTo>
                    <a:pt x="163" y="175"/>
                  </a:lnTo>
                  <a:lnTo>
                    <a:pt x="28" y="175"/>
                  </a:lnTo>
                  <a:lnTo>
                    <a:pt x="21" y="173"/>
                  </a:lnTo>
                  <a:lnTo>
                    <a:pt x="14" y="170"/>
                  </a:lnTo>
                  <a:lnTo>
                    <a:pt x="9" y="166"/>
                  </a:lnTo>
                  <a:lnTo>
                    <a:pt x="4" y="161"/>
                  </a:lnTo>
                  <a:lnTo>
                    <a:pt x="2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2" y="19"/>
                  </a:lnTo>
                  <a:lnTo>
                    <a:pt x="4" y="14"/>
                  </a:lnTo>
                  <a:lnTo>
                    <a:pt x="9" y="9"/>
                  </a:lnTo>
                  <a:lnTo>
                    <a:pt x="14" y="4"/>
                  </a:lnTo>
                  <a:lnTo>
                    <a:pt x="21" y="2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4" name="Freeform 95"/>
            <p:cNvSpPr>
              <a:spLocks/>
            </p:cNvSpPr>
            <p:nvPr/>
          </p:nvSpPr>
          <p:spPr bwMode="auto">
            <a:xfrm>
              <a:off x="8547611" y="3559426"/>
              <a:ext cx="250319" cy="229350"/>
            </a:xfrm>
            <a:custGeom>
              <a:avLst/>
              <a:gdLst>
                <a:gd name="T0" fmla="*/ 28 w 191"/>
                <a:gd name="T1" fmla="*/ 0 h 175"/>
                <a:gd name="T2" fmla="*/ 163 w 191"/>
                <a:gd name="T3" fmla="*/ 0 h 175"/>
                <a:gd name="T4" fmla="*/ 170 w 191"/>
                <a:gd name="T5" fmla="*/ 2 h 175"/>
                <a:gd name="T6" fmla="*/ 177 w 191"/>
                <a:gd name="T7" fmla="*/ 4 h 175"/>
                <a:gd name="T8" fmla="*/ 182 w 191"/>
                <a:gd name="T9" fmla="*/ 9 h 175"/>
                <a:gd name="T10" fmla="*/ 187 w 191"/>
                <a:gd name="T11" fmla="*/ 14 h 175"/>
                <a:gd name="T12" fmla="*/ 189 w 191"/>
                <a:gd name="T13" fmla="*/ 19 h 175"/>
                <a:gd name="T14" fmla="*/ 191 w 191"/>
                <a:gd name="T15" fmla="*/ 26 h 175"/>
                <a:gd name="T16" fmla="*/ 191 w 191"/>
                <a:gd name="T17" fmla="*/ 147 h 175"/>
                <a:gd name="T18" fmla="*/ 189 w 191"/>
                <a:gd name="T19" fmla="*/ 154 h 175"/>
                <a:gd name="T20" fmla="*/ 187 w 191"/>
                <a:gd name="T21" fmla="*/ 161 h 175"/>
                <a:gd name="T22" fmla="*/ 182 w 191"/>
                <a:gd name="T23" fmla="*/ 166 h 175"/>
                <a:gd name="T24" fmla="*/ 177 w 191"/>
                <a:gd name="T25" fmla="*/ 170 h 175"/>
                <a:gd name="T26" fmla="*/ 170 w 191"/>
                <a:gd name="T27" fmla="*/ 173 h 175"/>
                <a:gd name="T28" fmla="*/ 163 w 191"/>
                <a:gd name="T29" fmla="*/ 175 h 175"/>
                <a:gd name="T30" fmla="*/ 28 w 191"/>
                <a:gd name="T31" fmla="*/ 175 h 175"/>
                <a:gd name="T32" fmla="*/ 21 w 191"/>
                <a:gd name="T33" fmla="*/ 173 h 175"/>
                <a:gd name="T34" fmla="*/ 14 w 191"/>
                <a:gd name="T35" fmla="*/ 170 h 175"/>
                <a:gd name="T36" fmla="*/ 9 w 191"/>
                <a:gd name="T37" fmla="*/ 166 h 175"/>
                <a:gd name="T38" fmla="*/ 4 w 191"/>
                <a:gd name="T39" fmla="*/ 161 h 175"/>
                <a:gd name="T40" fmla="*/ 2 w 191"/>
                <a:gd name="T41" fmla="*/ 154 h 175"/>
                <a:gd name="T42" fmla="*/ 0 w 191"/>
                <a:gd name="T43" fmla="*/ 147 h 175"/>
                <a:gd name="T44" fmla="*/ 0 w 191"/>
                <a:gd name="T45" fmla="*/ 26 h 175"/>
                <a:gd name="T46" fmla="*/ 2 w 191"/>
                <a:gd name="T47" fmla="*/ 19 h 175"/>
                <a:gd name="T48" fmla="*/ 4 w 191"/>
                <a:gd name="T49" fmla="*/ 14 h 175"/>
                <a:gd name="T50" fmla="*/ 9 w 191"/>
                <a:gd name="T51" fmla="*/ 9 h 175"/>
                <a:gd name="T52" fmla="*/ 14 w 191"/>
                <a:gd name="T53" fmla="*/ 4 h 175"/>
                <a:gd name="T54" fmla="*/ 21 w 191"/>
                <a:gd name="T55" fmla="*/ 2 h 175"/>
                <a:gd name="T56" fmla="*/ 28 w 191"/>
                <a:gd name="T57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1" h="175">
                  <a:moveTo>
                    <a:pt x="28" y="0"/>
                  </a:moveTo>
                  <a:lnTo>
                    <a:pt x="163" y="0"/>
                  </a:lnTo>
                  <a:lnTo>
                    <a:pt x="170" y="2"/>
                  </a:lnTo>
                  <a:lnTo>
                    <a:pt x="177" y="4"/>
                  </a:lnTo>
                  <a:lnTo>
                    <a:pt x="182" y="9"/>
                  </a:lnTo>
                  <a:lnTo>
                    <a:pt x="187" y="14"/>
                  </a:lnTo>
                  <a:lnTo>
                    <a:pt x="189" y="19"/>
                  </a:lnTo>
                  <a:lnTo>
                    <a:pt x="191" y="26"/>
                  </a:lnTo>
                  <a:lnTo>
                    <a:pt x="191" y="147"/>
                  </a:lnTo>
                  <a:lnTo>
                    <a:pt x="189" y="154"/>
                  </a:lnTo>
                  <a:lnTo>
                    <a:pt x="187" y="161"/>
                  </a:lnTo>
                  <a:lnTo>
                    <a:pt x="182" y="166"/>
                  </a:lnTo>
                  <a:lnTo>
                    <a:pt x="177" y="170"/>
                  </a:lnTo>
                  <a:lnTo>
                    <a:pt x="170" y="173"/>
                  </a:lnTo>
                  <a:lnTo>
                    <a:pt x="163" y="175"/>
                  </a:lnTo>
                  <a:lnTo>
                    <a:pt x="28" y="175"/>
                  </a:lnTo>
                  <a:lnTo>
                    <a:pt x="21" y="173"/>
                  </a:lnTo>
                  <a:lnTo>
                    <a:pt x="14" y="170"/>
                  </a:lnTo>
                  <a:lnTo>
                    <a:pt x="9" y="166"/>
                  </a:lnTo>
                  <a:lnTo>
                    <a:pt x="4" y="161"/>
                  </a:lnTo>
                  <a:lnTo>
                    <a:pt x="2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2" y="19"/>
                  </a:lnTo>
                  <a:lnTo>
                    <a:pt x="4" y="14"/>
                  </a:lnTo>
                  <a:lnTo>
                    <a:pt x="9" y="9"/>
                  </a:lnTo>
                  <a:lnTo>
                    <a:pt x="14" y="4"/>
                  </a:lnTo>
                  <a:lnTo>
                    <a:pt x="21" y="2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5" name="Freeform 96"/>
            <p:cNvSpPr>
              <a:spLocks/>
            </p:cNvSpPr>
            <p:nvPr/>
          </p:nvSpPr>
          <p:spPr bwMode="auto">
            <a:xfrm>
              <a:off x="8822831" y="3559426"/>
              <a:ext cx="247698" cy="229350"/>
            </a:xfrm>
            <a:custGeom>
              <a:avLst/>
              <a:gdLst>
                <a:gd name="T0" fmla="*/ 26 w 189"/>
                <a:gd name="T1" fmla="*/ 0 h 175"/>
                <a:gd name="T2" fmla="*/ 163 w 189"/>
                <a:gd name="T3" fmla="*/ 0 h 175"/>
                <a:gd name="T4" fmla="*/ 170 w 189"/>
                <a:gd name="T5" fmla="*/ 2 h 175"/>
                <a:gd name="T6" fmla="*/ 177 w 189"/>
                <a:gd name="T7" fmla="*/ 4 h 175"/>
                <a:gd name="T8" fmla="*/ 182 w 189"/>
                <a:gd name="T9" fmla="*/ 9 h 175"/>
                <a:gd name="T10" fmla="*/ 186 w 189"/>
                <a:gd name="T11" fmla="*/ 14 h 175"/>
                <a:gd name="T12" fmla="*/ 189 w 189"/>
                <a:gd name="T13" fmla="*/ 19 h 175"/>
                <a:gd name="T14" fmla="*/ 189 w 189"/>
                <a:gd name="T15" fmla="*/ 26 h 175"/>
                <a:gd name="T16" fmla="*/ 189 w 189"/>
                <a:gd name="T17" fmla="*/ 147 h 175"/>
                <a:gd name="T18" fmla="*/ 189 w 189"/>
                <a:gd name="T19" fmla="*/ 154 h 175"/>
                <a:gd name="T20" fmla="*/ 186 w 189"/>
                <a:gd name="T21" fmla="*/ 161 h 175"/>
                <a:gd name="T22" fmla="*/ 182 w 189"/>
                <a:gd name="T23" fmla="*/ 166 h 175"/>
                <a:gd name="T24" fmla="*/ 177 w 189"/>
                <a:gd name="T25" fmla="*/ 170 h 175"/>
                <a:gd name="T26" fmla="*/ 170 w 189"/>
                <a:gd name="T27" fmla="*/ 173 h 175"/>
                <a:gd name="T28" fmla="*/ 163 w 189"/>
                <a:gd name="T29" fmla="*/ 175 h 175"/>
                <a:gd name="T30" fmla="*/ 26 w 189"/>
                <a:gd name="T31" fmla="*/ 175 h 175"/>
                <a:gd name="T32" fmla="*/ 19 w 189"/>
                <a:gd name="T33" fmla="*/ 173 h 175"/>
                <a:gd name="T34" fmla="*/ 14 w 189"/>
                <a:gd name="T35" fmla="*/ 170 h 175"/>
                <a:gd name="T36" fmla="*/ 9 w 189"/>
                <a:gd name="T37" fmla="*/ 166 h 175"/>
                <a:gd name="T38" fmla="*/ 4 w 189"/>
                <a:gd name="T39" fmla="*/ 161 h 175"/>
                <a:gd name="T40" fmla="*/ 2 w 189"/>
                <a:gd name="T41" fmla="*/ 154 h 175"/>
                <a:gd name="T42" fmla="*/ 0 w 189"/>
                <a:gd name="T43" fmla="*/ 147 h 175"/>
                <a:gd name="T44" fmla="*/ 0 w 189"/>
                <a:gd name="T45" fmla="*/ 26 h 175"/>
                <a:gd name="T46" fmla="*/ 2 w 189"/>
                <a:gd name="T47" fmla="*/ 19 h 175"/>
                <a:gd name="T48" fmla="*/ 4 w 189"/>
                <a:gd name="T49" fmla="*/ 14 h 175"/>
                <a:gd name="T50" fmla="*/ 9 w 189"/>
                <a:gd name="T51" fmla="*/ 9 h 175"/>
                <a:gd name="T52" fmla="*/ 14 w 189"/>
                <a:gd name="T53" fmla="*/ 4 h 175"/>
                <a:gd name="T54" fmla="*/ 19 w 189"/>
                <a:gd name="T55" fmla="*/ 2 h 175"/>
                <a:gd name="T56" fmla="*/ 26 w 189"/>
                <a:gd name="T57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75">
                  <a:moveTo>
                    <a:pt x="26" y="0"/>
                  </a:moveTo>
                  <a:lnTo>
                    <a:pt x="163" y="0"/>
                  </a:lnTo>
                  <a:lnTo>
                    <a:pt x="170" y="2"/>
                  </a:lnTo>
                  <a:lnTo>
                    <a:pt x="177" y="4"/>
                  </a:lnTo>
                  <a:lnTo>
                    <a:pt x="182" y="9"/>
                  </a:lnTo>
                  <a:lnTo>
                    <a:pt x="186" y="14"/>
                  </a:lnTo>
                  <a:lnTo>
                    <a:pt x="189" y="19"/>
                  </a:lnTo>
                  <a:lnTo>
                    <a:pt x="189" y="26"/>
                  </a:lnTo>
                  <a:lnTo>
                    <a:pt x="189" y="147"/>
                  </a:lnTo>
                  <a:lnTo>
                    <a:pt x="189" y="154"/>
                  </a:lnTo>
                  <a:lnTo>
                    <a:pt x="186" y="161"/>
                  </a:lnTo>
                  <a:lnTo>
                    <a:pt x="182" y="166"/>
                  </a:lnTo>
                  <a:lnTo>
                    <a:pt x="177" y="170"/>
                  </a:lnTo>
                  <a:lnTo>
                    <a:pt x="170" y="173"/>
                  </a:lnTo>
                  <a:lnTo>
                    <a:pt x="163" y="175"/>
                  </a:lnTo>
                  <a:lnTo>
                    <a:pt x="26" y="175"/>
                  </a:lnTo>
                  <a:lnTo>
                    <a:pt x="19" y="173"/>
                  </a:lnTo>
                  <a:lnTo>
                    <a:pt x="14" y="170"/>
                  </a:lnTo>
                  <a:lnTo>
                    <a:pt x="9" y="166"/>
                  </a:lnTo>
                  <a:lnTo>
                    <a:pt x="4" y="161"/>
                  </a:lnTo>
                  <a:lnTo>
                    <a:pt x="2" y="154"/>
                  </a:lnTo>
                  <a:lnTo>
                    <a:pt x="0" y="147"/>
                  </a:lnTo>
                  <a:lnTo>
                    <a:pt x="0" y="26"/>
                  </a:lnTo>
                  <a:lnTo>
                    <a:pt x="2" y="19"/>
                  </a:lnTo>
                  <a:lnTo>
                    <a:pt x="4" y="14"/>
                  </a:lnTo>
                  <a:lnTo>
                    <a:pt x="9" y="9"/>
                  </a:lnTo>
                  <a:lnTo>
                    <a:pt x="14" y="4"/>
                  </a:lnTo>
                  <a:lnTo>
                    <a:pt x="19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6" name="Freeform 97"/>
            <p:cNvSpPr>
              <a:spLocks/>
            </p:cNvSpPr>
            <p:nvPr/>
          </p:nvSpPr>
          <p:spPr bwMode="auto">
            <a:xfrm>
              <a:off x="7999793" y="3345803"/>
              <a:ext cx="247698" cy="170374"/>
            </a:xfrm>
            <a:custGeom>
              <a:avLst/>
              <a:gdLst>
                <a:gd name="T0" fmla="*/ 26 w 189"/>
                <a:gd name="T1" fmla="*/ 0 h 130"/>
                <a:gd name="T2" fmla="*/ 163 w 189"/>
                <a:gd name="T3" fmla="*/ 0 h 130"/>
                <a:gd name="T4" fmla="*/ 170 w 189"/>
                <a:gd name="T5" fmla="*/ 0 h 130"/>
                <a:gd name="T6" fmla="*/ 175 w 189"/>
                <a:gd name="T7" fmla="*/ 4 h 130"/>
                <a:gd name="T8" fmla="*/ 180 w 189"/>
                <a:gd name="T9" fmla="*/ 7 h 130"/>
                <a:gd name="T10" fmla="*/ 185 w 189"/>
                <a:gd name="T11" fmla="*/ 13 h 130"/>
                <a:gd name="T12" fmla="*/ 187 w 189"/>
                <a:gd name="T13" fmla="*/ 20 h 130"/>
                <a:gd name="T14" fmla="*/ 189 w 189"/>
                <a:gd name="T15" fmla="*/ 27 h 130"/>
                <a:gd name="T16" fmla="*/ 189 w 189"/>
                <a:gd name="T17" fmla="*/ 102 h 130"/>
                <a:gd name="T18" fmla="*/ 187 w 189"/>
                <a:gd name="T19" fmla="*/ 109 h 130"/>
                <a:gd name="T20" fmla="*/ 185 w 189"/>
                <a:gd name="T21" fmla="*/ 116 h 130"/>
                <a:gd name="T22" fmla="*/ 180 w 189"/>
                <a:gd name="T23" fmla="*/ 121 h 130"/>
                <a:gd name="T24" fmla="*/ 175 w 189"/>
                <a:gd name="T25" fmla="*/ 125 h 130"/>
                <a:gd name="T26" fmla="*/ 170 w 189"/>
                <a:gd name="T27" fmla="*/ 128 h 130"/>
                <a:gd name="T28" fmla="*/ 163 w 189"/>
                <a:gd name="T29" fmla="*/ 130 h 130"/>
                <a:gd name="T30" fmla="*/ 26 w 189"/>
                <a:gd name="T31" fmla="*/ 130 h 130"/>
                <a:gd name="T32" fmla="*/ 19 w 189"/>
                <a:gd name="T33" fmla="*/ 128 h 130"/>
                <a:gd name="T34" fmla="*/ 12 w 189"/>
                <a:gd name="T35" fmla="*/ 125 h 130"/>
                <a:gd name="T36" fmla="*/ 7 w 189"/>
                <a:gd name="T37" fmla="*/ 121 h 130"/>
                <a:gd name="T38" fmla="*/ 3 w 189"/>
                <a:gd name="T39" fmla="*/ 116 h 130"/>
                <a:gd name="T40" fmla="*/ 0 w 189"/>
                <a:gd name="T41" fmla="*/ 109 h 130"/>
                <a:gd name="T42" fmla="*/ 0 w 189"/>
                <a:gd name="T43" fmla="*/ 102 h 130"/>
                <a:gd name="T44" fmla="*/ 0 w 189"/>
                <a:gd name="T45" fmla="*/ 27 h 130"/>
                <a:gd name="T46" fmla="*/ 0 w 189"/>
                <a:gd name="T47" fmla="*/ 20 h 130"/>
                <a:gd name="T48" fmla="*/ 3 w 189"/>
                <a:gd name="T49" fmla="*/ 13 h 130"/>
                <a:gd name="T50" fmla="*/ 7 w 189"/>
                <a:gd name="T51" fmla="*/ 7 h 130"/>
                <a:gd name="T52" fmla="*/ 12 w 189"/>
                <a:gd name="T53" fmla="*/ 4 h 130"/>
                <a:gd name="T54" fmla="*/ 19 w 189"/>
                <a:gd name="T55" fmla="*/ 0 h 130"/>
                <a:gd name="T56" fmla="*/ 26 w 189"/>
                <a:gd name="T5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30">
                  <a:moveTo>
                    <a:pt x="26" y="0"/>
                  </a:moveTo>
                  <a:lnTo>
                    <a:pt x="163" y="0"/>
                  </a:lnTo>
                  <a:lnTo>
                    <a:pt x="170" y="0"/>
                  </a:lnTo>
                  <a:lnTo>
                    <a:pt x="175" y="4"/>
                  </a:lnTo>
                  <a:lnTo>
                    <a:pt x="180" y="7"/>
                  </a:lnTo>
                  <a:lnTo>
                    <a:pt x="185" y="13"/>
                  </a:lnTo>
                  <a:lnTo>
                    <a:pt x="187" y="20"/>
                  </a:lnTo>
                  <a:lnTo>
                    <a:pt x="189" y="27"/>
                  </a:lnTo>
                  <a:lnTo>
                    <a:pt x="189" y="102"/>
                  </a:lnTo>
                  <a:lnTo>
                    <a:pt x="187" y="109"/>
                  </a:lnTo>
                  <a:lnTo>
                    <a:pt x="185" y="116"/>
                  </a:lnTo>
                  <a:lnTo>
                    <a:pt x="180" y="121"/>
                  </a:lnTo>
                  <a:lnTo>
                    <a:pt x="175" y="125"/>
                  </a:lnTo>
                  <a:lnTo>
                    <a:pt x="170" y="128"/>
                  </a:lnTo>
                  <a:lnTo>
                    <a:pt x="163" y="130"/>
                  </a:lnTo>
                  <a:lnTo>
                    <a:pt x="26" y="130"/>
                  </a:lnTo>
                  <a:lnTo>
                    <a:pt x="19" y="128"/>
                  </a:lnTo>
                  <a:lnTo>
                    <a:pt x="12" y="125"/>
                  </a:lnTo>
                  <a:lnTo>
                    <a:pt x="7" y="121"/>
                  </a:lnTo>
                  <a:lnTo>
                    <a:pt x="3" y="116"/>
                  </a:lnTo>
                  <a:lnTo>
                    <a:pt x="0" y="109"/>
                  </a:lnTo>
                  <a:lnTo>
                    <a:pt x="0" y="102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3" y="13"/>
                  </a:lnTo>
                  <a:lnTo>
                    <a:pt x="7" y="7"/>
                  </a:lnTo>
                  <a:lnTo>
                    <a:pt x="12" y="4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7" name="Freeform 98"/>
            <p:cNvSpPr>
              <a:spLocks/>
            </p:cNvSpPr>
            <p:nvPr/>
          </p:nvSpPr>
          <p:spPr bwMode="auto">
            <a:xfrm>
              <a:off x="8272391" y="3345803"/>
              <a:ext cx="250319" cy="170374"/>
            </a:xfrm>
            <a:custGeom>
              <a:avLst/>
              <a:gdLst>
                <a:gd name="T0" fmla="*/ 28 w 191"/>
                <a:gd name="T1" fmla="*/ 0 h 130"/>
                <a:gd name="T2" fmla="*/ 163 w 191"/>
                <a:gd name="T3" fmla="*/ 0 h 130"/>
                <a:gd name="T4" fmla="*/ 170 w 191"/>
                <a:gd name="T5" fmla="*/ 0 h 130"/>
                <a:gd name="T6" fmla="*/ 177 w 191"/>
                <a:gd name="T7" fmla="*/ 4 h 130"/>
                <a:gd name="T8" fmla="*/ 182 w 191"/>
                <a:gd name="T9" fmla="*/ 7 h 130"/>
                <a:gd name="T10" fmla="*/ 187 w 191"/>
                <a:gd name="T11" fmla="*/ 13 h 130"/>
                <a:gd name="T12" fmla="*/ 189 w 191"/>
                <a:gd name="T13" fmla="*/ 20 h 130"/>
                <a:gd name="T14" fmla="*/ 191 w 191"/>
                <a:gd name="T15" fmla="*/ 27 h 130"/>
                <a:gd name="T16" fmla="*/ 191 w 191"/>
                <a:gd name="T17" fmla="*/ 102 h 130"/>
                <a:gd name="T18" fmla="*/ 189 w 191"/>
                <a:gd name="T19" fmla="*/ 109 h 130"/>
                <a:gd name="T20" fmla="*/ 187 w 191"/>
                <a:gd name="T21" fmla="*/ 116 h 130"/>
                <a:gd name="T22" fmla="*/ 182 w 191"/>
                <a:gd name="T23" fmla="*/ 121 h 130"/>
                <a:gd name="T24" fmla="*/ 177 w 191"/>
                <a:gd name="T25" fmla="*/ 125 h 130"/>
                <a:gd name="T26" fmla="*/ 170 w 191"/>
                <a:gd name="T27" fmla="*/ 128 h 130"/>
                <a:gd name="T28" fmla="*/ 163 w 191"/>
                <a:gd name="T29" fmla="*/ 130 h 130"/>
                <a:gd name="T30" fmla="*/ 28 w 191"/>
                <a:gd name="T31" fmla="*/ 130 h 130"/>
                <a:gd name="T32" fmla="*/ 21 w 191"/>
                <a:gd name="T33" fmla="*/ 128 h 130"/>
                <a:gd name="T34" fmla="*/ 14 w 191"/>
                <a:gd name="T35" fmla="*/ 125 h 130"/>
                <a:gd name="T36" fmla="*/ 9 w 191"/>
                <a:gd name="T37" fmla="*/ 121 h 130"/>
                <a:gd name="T38" fmla="*/ 4 w 191"/>
                <a:gd name="T39" fmla="*/ 116 h 130"/>
                <a:gd name="T40" fmla="*/ 2 w 191"/>
                <a:gd name="T41" fmla="*/ 109 h 130"/>
                <a:gd name="T42" fmla="*/ 0 w 191"/>
                <a:gd name="T43" fmla="*/ 102 h 130"/>
                <a:gd name="T44" fmla="*/ 0 w 191"/>
                <a:gd name="T45" fmla="*/ 27 h 130"/>
                <a:gd name="T46" fmla="*/ 2 w 191"/>
                <a:gd name="T47" fmla="*/ 20 h 130"/>
                <a:gd name="T48" fmla="*/ 4 w 191"/>
                <a:gd name="T49" fmla="*/ 13 h 130"/>
                <a:gd name="T50" fmla="*/ 9 w 191"/>
                <a:gd name="T51" fmla="*/ 7 h 130"/>
                <a:gd name="T52" fmla="*/ 14 w 191"/>
                <a:gd name="T53" fmla="*/ 4 h 130"/>
                <a:gd name="T54" fmla="*/ 21 w 191"/>
                <a:gd name="T55" fmla="*/ 0 h 130"/>
                <a:gd name="T56" fmla="*/ 28 w 191"/>
                <a:gd name="T5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1" h="130">
                  <a:moveTo>
                    <a:pt x="28" y="0"/>
                  </a:moveTo>
                  <a:lnTo>
                    <a:pt x="163" y="0"/>
                  </a:lnTo>
                  <a:lnTo>
                    <a:pt x="170" y="0"/>
                  </a:lnTo>
                  <a:lnTo>
                    <a:pt x="177" y="4"/>
                  </a:lnTo>
                  <a:lnTo>
                    <a:pt x="182" y="7"/>
                  </a:lnTo>
                  <a:lnTo>
                    <a:pt x="187" y="13"/>
                  </a:lnTo>
                  <a:lnTo>
                    <a:pt x="189" y="20"/>
                  </a:lnTo>
                  <a:lnTo>
                    <a:pt x="191" y="27"/>
                  </a:lnTo>
                  <a:lnTo>
                    <a:pt x="191" y="102"/>
                  </a:lnTo>
                  <a:lnTo>
                    <a:pt x="189" y="109"/>
                  </a:lnTo>
                  <a:lnTo>
                    <a:pt x="187" y="116"/>
                  </a:lnTo>
                  <a:lnTo>
                    <a:pt x="182" y="121"/>
                  </a:lnTo>
                  <a:lnTo>
                    <a:pt x="177" y="125"/>
                  </a:lnTo>
                  <a:lnTo>
                    <a:pt x="170" y="128"/>
                  </a:lnTo>
                  <a:lnTo>
                    <a:pt x="163" y="130"/>
                  </a:lnTo>
                  <a:lnTo>
                    <a:pt x="28" y="130"/>
                  </a:lnTo>
                  <a:lnTo>
                    <a:pt x="21" y="128"/>
                  </a:lnTo>
                  <a:lnTo>
                    <a:pt x="14" y="125"/>
                  </a:lnTo>
                  <a:lnTo>
                    <a:pt x="9" y="121"/>
                  </a:lnTo>
                  <a:lnTo>
                    <a:pt x="4" y="116"/>
                  </a:lnTo>
                  <a:lnTo>
                    <a:pt x="2" y="109"/>
                  </a:lnTo>
                  <a:lnTo>
                    <a:pt x="0" y="102"/>
                  </a:lnTo>
                  <a:lnTo>
                    <a:pt x="0" y="27"/>
                  </a:lnTo>
                  <a:lnTo>
                    <a:pt x="2" y="20"/>
                  </a:lnTo>
                  <a:lnTo>
                    <a:pt x="4" y="13"/>
                  </a:lnTo>
                  <a:lnTo>
                    <a:pt x="9" y="7"/>
                  </a:lnTo>
                  <a:lnTo>
                    <a:pt x="14" y="4"/>
                  </a:lnTo>
                  <a:lnTo>
                    <a:pt x="21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8" name="Freeform 99"/>
            <p:cNvSpPr>
              <a:spLocks/>
            </p:cNvSpPr>
            <p:nvPr/>
          </p:nvSpPr>
          <p:spPr bwMode="auto">
            <a:xfrm>
              <a:off x="8547611" y="3345803"/>
              <a:ext cx="250319" cy="170374"/>
            </a:xfrm>
            <a:custGeom>
              <a:avLst/>
              <a:gdLst>
                <a:gd name="T0" fmla="*/ 28 w 191"/>
                <a:gd name="T1" fmla="*/ 0 h 130"/>
                <a:gd name="T2" fmla="*/ 163 w 191"/>
                <a:gd name="T3" fmla="*/ 0 h 130"/>
                <a:gd name="T4" fmla="*/ 170 w 191"/>
                <a:gd name="T5" fmla="*/ 0 h 130"/>
                <a:gd name="T6" fmla="*/ 177 w 191"/>
                <a:gd name="T7" fmla="*/ 4 h 130"/>
                <a:gd name="T8" fmla="*/ 182 w 191"/>
                <a:gd name="T9" fmla="*/ 7 h 130"/>
                <a:gd name="T10" fmla="*/ 187 w 191"/>
                <a:gd name="T11" fmla="*/ 13 h 130"/>
                <a:gd name="T12" fmla="*/ 189 w 191"/>
                <a:gd name="T13" fmla="*/ 20 h 130"/>
                <a:gd name="T14" fmla="*/ 191 w 191"/>
                <a:gd name="T15" fmla="*/ 27 h 130"/>
                <a:gd name="T16" fmla="*/ 191 w 191"/>
                <a:gd name="T17" fmla="*/ 102 h 130"/>
                <a:gd name="T18" fmla="*/ 189 w 191"/>
                <a:gd name="T19" fmla="*/ 109 h 130"/>
                <a:gd name="T20" fmla="*/ 187 w 191"/>
                <a:gd name="T21" fmla="*/ 116 h 130"/>
                <a:gd name="T22" fmla="*/ 182 w 191"/>
                <a:gd name="T23" fmla="*/ 121 h 130"/>
                <a:gd name="T24" fmla="*/ 177 w 191"/>
                <a:gd name="T25" fmla="*/ 125 h 130"/>
                <a:gd name="T26" fmla="*/ 170 w 191"/>
                <a:gd name="T27" fmla="*/ 128 h 130"/>
                <a:gd name="T28" fmla="*/ 163 w 191"/>
                <a:gd name="T29" fmla="*/ 130 h 130"/>
                <a:gd name="T30" fmla="*/ 28 w 191"/>
                <a:gd name="T31" fmla="*/ 130 h 130"/>
                <a:gd name="T32" fmla="*/ 21 w 191"/>
                <a:gd name="T33" fmla="*/ 128 h 130"/>
                <a:gd name="T34" fmla="*/ 14 w 191"/>
                <a:gd name="T35" fmla="*/ 125 h 130"/>
                <a:gd name="T36" fmla="*/ 9 w 191"/>
                <a:gd name="T37" fmla="*/ 121 h 130"/>
                <a:gd name="T38" fmla="*/ 4 w 191"/>
                <a:gd name="T39" fmla="*/ 116 h 130"/>
                <a:gd name="T40" fmla="*/ 2 w 191"/>
                <a:gd name="T41" fmla="*/ 109 h 130"/>
                <a:gd name="T42" fmla="*/ 0 w 191"/>
                <a:gd name="T43" fmla="*/ 102 h 130"/>
                <a:gd name="T44" fmla="*/ 0 w 191"/>
                <a:gd name="T45" fmla="*/ 27 h 130"/>
                <a:gd name="T46" fmla="*/ 2 w 191"/>
                <a:gd name="T47" fmla="*/ 20 h 130"/>
                <a:gd name="T48" fmla="*/ 4 w 191"/>
                <a:gd name="T49" fmla="*/ 13 h 130"/>
                <a:gd name="T50" fmla="*/ 9 w 191"/>
                <a:gd name="T51" fmla="*/ 7 h 130"/>
                <a:gd name="T52" fmla="*/ 14 w 191"/>
                <a:gd name="T53" fmla="*/ 4 h 130"/>
                <a:gd name="T54" fmla="*/ 21 w 191"/>
                <a:gd name="T55" fmla="*/ 0 h 130"/>
                <a:gd name="T56" fmla="*/ 28 w 191"/>
                <a:gd name="T5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1" h="130">
                  <a:moveTo>
                    <a:pt x="28" y="0"/>
                  </a:moveTo>
                  <a:lnTo>
                    <a:pt x="163" y="0"/>
                  </a:lnTo>
                  <a:lnTo>
                    <a:pt x="170" y="0"/>
                  </a:lnTo>
                  <a:lnTo>
                    <a:pt x="177" y="4"/>
                  </a:lnTo>
                  <a:lnTo>
                    <a:pt x="182" y="7"/>
                  </a:lnTo>
                  <a:lnTo>
                    <a:pt x="187" y="13"/>
                  </a:lnTo>
                  <a:lnTo>
                    <a:pt x="189" y="20"/>
                  </a:lnTo>
                  <a:lnTo>
                    <a:pt x="191" y="27"/>
                  </a:lnTo>
                  <a:lnTo>
                    <a:pt x="191" y="102"/>
                  </a:lnTo>
                  <a:lnTo>
                    <a:pt x="189" y="109"/>
                  </a:lnTo>
                  <a:lnTo>
                    <a:pt x="187" y="116"/>
                  </a:lnTo>
                  <a:lnTo>
                    <a:pt x="182" y="121"/>
                  </a:lnTo>
                  <a:lnTo>
                    <a:pt x="177" y="125"/>
                  </a:lnTo>
                  <a:lnTo>
                    <a:pt x="170" y="128"/>
                  </a:lnTo>
                  <a:lnTo>
                    <a:pt x="163" y="130"/>
                  </a:lnTo>
                  <a:lnTo>
                    <a:pt x="28" y="130"/>
                  </a:lnTo>
                  <a:lnTo>
                    <a:pt x="21" y="128"/>
                  </a:lnTo>
                  <a:lnTo>
                    <a:pt x="14" y="125"/>
                  </a:lnTo>
                  <a:lnTo>
                    <a:pt x="9" y="121"/>
                  </a:lnTo>
                  <a:lnTo>
                    <a:pt x="4" y="116"/>
                  </a:lnTo>
                  <a:lnTo>
                    <a:pt x="2" y="109"/>
                  </a:lnTo>
                  <a:lnTo>
                    <a:pt x="0" y="102"/>
                  </a:lnTo>
                  <a:lnTo>
                    <a:pt x="0" y="27"/>
                  </a:lnTo>
                  <a:lnTo>
                    <a:pt x="2" y="20"/>
                  </a:lnTo>
                  <a:lnTo>
                    <a:pt x="4" y="13"/>
                  </a:lnTo>
                  <a:lnTo>
                    <a:pt x="9" y="7"/>
                  </a:lnTo>
                  <a:lnTo>
                    <a:pt x="14" y="4"/>
                  </a:lnTo>
                  <a:lnTo>
                    <a:pt x="21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9" name="Freeform 100"/>
            <p:cNvSpPr>
              <a:spLocks/>
            </p:cNvSpPr>
            <p:nvPr/>
          </p:nvSpPr>
          <p:spPr bwMode="auto">
            <a:xfrm>
              <a:off x="8822831" y="3345803"/>
              <a:ext cx="247698" cy="170374"/>
            </a:xfrm>
            <a:custGeom>
              <a:avLst/>
              <a:gdLst>
                <a:gd name="T0" fmla="*/ 26 w 189"/>
                <a:gd name="T1" fmla="*/ 0 h 130"/>
                <a:gd name="T2" fmla="*/ 163 w 189"/>
                <a:gd name="T3" fmla="*/ 0 h 130"/>
                <a:gd name="T4" fmla="*/ 170 w 189"/>
                <a:gd name="T5" fmla="*/ 0 h 130"/>
                <a:gd name="T6" fmla="*/ 177 w 189"/>
                <a:gd name="T7" fmla="*/ 4 h 130"/>
                <a:gd name="T8" fmla="*/ 182 w 189"/>
                <a:gd name="T9" fmla="*/ 7 h 130"/>
                <a:gd name="T10" fmla="*/ 186 w 189"/>
                <a:gd name="T11" fmla="*/ 13 h 130"/>
                <a:gd name="T12" fmla="*/ 189 w 189"/>
                <a:gd name="T13" fmla="*/ 20 h 130"/>
                <a:gd name="T14" fmla="*/ 189 w 189"/>
                <a:gd name="T15" fmla="*/ 27 h 130"/>
                <a:gd name="T16" fmla="*/ 189 w 189"/>
                <a:gd name="T17" fmla="*/ 102 h 130"/>
                <a:gd name="T18" fmla="*/ 189 w 189"/>
                <a:gd name="T19" fmla="*/ 109 h 130"/>
                <a:gd name="T20" fmla="*/ 186 w 189"/>
                <a:gd name="T21" fmla="*/ 116 h 130"/>
                <a:gd name="T22" fmla="*/ 182 w 189"/>
                <a:gd name="T23" fmla="*/ 121 h 130"/>
                <a:gd name="T24" fmla="*/ 177 w 189"/>
                <a:gd name="T25" fmla="*/ 125 h 130"/>
                <a:gd name="T26" fmla="*/ 170 w 189"/>
                <a:gd name="T27" fmla="*/ 128 h 130"/>
                <a:gd name="T28" fmla="*/ 163 w 189"/>
                <a:gd name="T29" fmla="*/ 130 h 130"/>
                <a:gd name="T30" fmla="*/ 26 w 189"/>
                <a:gd name="T31" fmla="*/ 130 h 130"/>
                <a:gd name="T32" fmla="*/ 19 w 189"/>
                <a:gd name="T33" fmla="*/ 128 h 130"/>
                <a:gd name="T34" fmla="*/ 14 w 189"/>
                <a:gd name="T35" fmla="*/ 125 h 130"/>
                <a:gd name="T36" fmla="*/ 9 w 189"/>
                <a:gd name="T37" fmla="*/ 121 h 130"/>
                <a:gd name="T38" fmla="*/ 4 w 189"/>
                <a:gd name="T39" fmla="*/ 116 h 130"/>
                <a:gd name="T40" fmla="*/ 2 w 189"/>
                <a:gd name="T41" fmla="*/ 109 h 130"/>
                <a:gd name="T42" fmla="*/ 0 w 189"/>
                <a:gd name="T43" fmla="*/ 102 h 130"/>
                <a:gd name="T44" fmla="*/ 0 w 189"/>
                <a:gd name="T45" fmla="*/ 27 h 130"/>
                <a:gd name="T46" fmla="*/ 2 w 189"/>
                <a:gd name="T47" fmla="*/ 20 h 130"/>
                <a:gd name="T48" fmla="*/ 4 w 189"/>
                <a:gd name="T49" fmla="*/ 13 h 130"/>
                <a:gd name="T50" fmla="*/ 9 w 189"/>
                <a:gd name="T51" fmla="*/ 7 h 130"/>
                <a:gd name="T52" fmla="*/ 14 w 189"/>
                <a:gd name="T53" fmla="*/ 4 h 130"/>
                <a:gd name="T54" fmla="*/ 19 w 189"/>
                <a:gd name="T55" fmla="*/ 0 h 130"/>
                <a:gd name="T56" fmla="*/ 26 w 189"/>
                <a:gd name="T5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9" h="130">
                  <a:moveTo>
                    <a:pt x="26" y="0"/>
                  </a:moveTo>
                  <a:lnTo>
                    <a:pt x="163" y="0"/>
                  </a:lnTo>
                  <a:lnTo>
                    <a:pt x="170" y="0"/>
                  </a:lnTo>
                  <a:lnTo>
                    <a:pt x="177" y="4"/>
                  </a:lnTo>
                  <a:lnTo>
                    <a:pt x="182" y="7"/>
                  </a:lnTo>
                  <a:lnTo>
                    <a:pt x="186" y="13"/>
                  </a:lnTo>
                  <a:lnTo>
                    <a:pt x="189" y="20"/>
                  </a:lnTo>
                  <a:lnTo>
                    <a:pt x="189" y="27"/>
                  </a:lnTo>
                  <a:lnTo>
                    <a:pt x="189" y="102"/>
                  </a:lnTo>
                  <a:lnTo>
                    <a:pt x="189" y="109"/>
                  </a:lnTo>
                  <a:lnTo>
                    <a:pt x="186" y="116"/>
                  </a:lnTo>
                  <a:lnTo>
                    <a:pt x="182" y="121"/>
                  </a:lnTo>
                  <a:lnTo>
                    <a:pt x="177" y="125"/>
                  </a:lnTo>
                  <a:lnTo>
                    <a:pt x="170" y="128"/>
                  </a:lnTo>
                  <a:lnTo>
                    <a:pt x="163" y="130"/>
                  </a:lnTo>
                  <a:lnTo>
                    <a:pt x="26" y="130"/>
                  </a:lnTo>
                  <a:lnTo>
                    <a:pt x="19" y="128"/>
                  </a:lnTo>
                  <a:lnTo>
                    <a:pt x="14" y="125"/>
                  </a:lnTo>
                  <a:lnTo>
                    <a:pt x="9" y="121"/>
                  </a:lnTo>
                  <a:lnTo>
                    <a:pt x="4" y="116"/>
                  </a:lnTo>
                  <a:lnTo>
                    <a:pt x="2" y="109"/>
                  </a:lnTo>
                  <a:lnTo>
                    <a:pt x="0" y="102"/>
                  </a:lnTo>
                  <a:lnTo>
                    <a:pt x="0" y="27"/>
                  </a:lnTo>
                  <a:lnTo>
                    <a:pt x="2" y="20"/>
                  </a:lnTo>
                  <a:lnTo>
                    <a:pt x="4" y="13"/>
                  </a:lnTo>
                  <a:lnTo>
                    <a:pt x="9" y="7"/>
                  </a:lnTo>
                  <a:lnTo>
                    <a:pt x="14" y="4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0" name="Freeform 101"/>
            <p:cNvSpPr>
              <a:spLocks/>
            </p:cNvSpPr>
            <p:nvPr/>
          </p:nvSpPr>
          <p:spPr bwMode="auto">
            <a:xfrm>
              <a:off x="7024729" y="3345803"/>
              <a:ext cx="256872" cy="155958"/>
            </a:xfrm>
            <a:custGeom>
              <a:avLst/>
              <a:gdLst>
                <a:gd name="T0" fmla="*/ 26 w 196"/>
                <a:gd name="T1" fmla="*/ 0 h 119"/>
                <a:gd name="T2" fmla="*/ 170 w 196"/>
                <a:gd name="T3" fmla="*/ 0 h 119"/>
                <a:gd name="T4" fmla="*/ 177 w 196"/>
                <a:gd name="T5" fmla="*/ 0 h 119"/>
                <a:gd name="T6" fmla="*/ 184 w 196"/>
                <a:gd name="T7" fmla="*/ 4 h 119"/>
                <a:gd name="T8" fmla="*/ 189 w 196"/>
                <a:gd name="T9" fmla="*/ 7 h 119"/>
                <a:gd name="T10" fmla="*/ 192 w 196"/>
                <a:gd name="T11" fmla="*/ 13 h 119"/>
                <a:gd name="T12" fmla="*/ 196 w 196"/>
                <a:gd name="T13" fmla="*/ 20 h 119"/>
                <a:gd name="T14" fmla="*/ 196 w 196"/>
                <a:gd name="T15" fmla="*/ 27 h 119"/>
                <a:gd name="T16" fmla="*/ 196 w 196"/>
                <a:gd name="T17" fmla="*/ 93 h 119"/>
                <a:gd name="T18" fmla="*/ 196 w 196"/>
                <a:gd name="T19" fmla="*/ 100 h 119"/>
                <a:gd name="T20" fmla="*/ 192 w 196"/>
                <a:gd name="T21" fmla="*/ 105 h 119"/>
                <a:gd name="T22" fmla="*/ 189 w 196"/>
                <a:gd name="T23" fmla="*/ 112 h 119"/>
                <a:gd name="T24" fmla="*/ 184 w 196"/>
                <a:gd name="T25" fmla="*/ 116 h 119"/>
                <a:gd name="T26" fmla="*/ 177 w 196"/>
                <a:gd name="T27" fmla="*/ 119 h 119"/>
                <a:gd name="T28" fmla="*/ 170 w 196"/>
                <a:gd name="T29" fmla="*/ 119 h 119"/>
                <a:gd name="T30" fmla="*/ 26 w 196"/>
                <a:gd name="T31" fmla="*/ 119 h 119"/>
                <a:gd name="T32" fmla="*/ 19 w 196"/>
                <a:gd name="T33" fmla="*/ 119 h 119"/>
                <a:gd name="T34" fmla="*/ 14 w 196"/>
                <a:gd name="T35" fmla="*/ 116 h 119"/>
                <a:gd name="T36" fmla="*/ 8 w 196"/>
                <a:gd name="T37" fmla="*/ 112 h 119"/>
                <a:gd name="T38" fmla="*/ 3 w 196"/>
                <a:gd name="T39" fmla="*/ 105 h 119"/>
                <a:gd name="T40" fmla="*/ 1 w 196"/>
                <a:gd name="T41" fmla="*/ 100 h 119"/>
                <a:gd name="T42" fmla="*/ 0 w 196"/>
                <a:gd name="T43" fmla="*/ 93 h 119"/>
                <a:gd name="T44" fmla="*/ 0 w 196"/>
                <a:gd name="T45" fmla="*/ 27 h 119"/>
                <a:gd name="T46" fmla="*/ 1 w 196"/>
                <a:gd name="T47" fmla="*/ 20 h 119"/>
                <a:gd name="T48" fmla="*/ 3 w 196"/>
                <a:gd name="T49" fmla="*/ 13 h 119"/>
                <a:gd name="T50" fmla="*/ 8 w 196"/>
                <a:gd name="T51" fmla="*/ 7 h 119"/>
                <a:gd name="T52" fmla="*/ 14 w 196"/>
                <a:gd name="T53" fmla="*/ 4 h 119"/>
                <a:gd name="T54" fmla="*/ 19 w 196"/>
                <a:gd name="T55" fmla="*/ 0 h 119"/>
                <a:gd name="T56" fmla="*/ 26 w 196"/>
                <a:gd name="T57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6" h="119">
                  <a:moveTo>
                    <a:pt x="26" y="0"/>
                  </a:moveTo>
                  <a:lnTo>
                    <a:pt x="170" y="0"/>
                  </a:lnTo>
                  <a:lnTo>
                    <a:pt x="177" y="0"/>
                  </a:lnTo>
                  <a:lnTo>
                    <a:pt x="184" y="4"/>
                  </a:lnTo>
                  <a:lnTo>
                    <a:pt x="189" y="7"/>
                  </a:lnTo>
                  <a:lnTo>
                    <a:pt x="192" y="13"/>
                  </a:lnTo>
                  <a:lnTo>
                    <a:pt x="196" y="20"/>
                  </a:lnTo>
                  <a:lnTo>
                    <a:pt x="196" y="27"/>
                  </a:lnTo>
                  <a:lnTo>
                    <a:pt x="196" y="93"/>
                  </a:lnTo>
                  <a:lnTo>
                    <a:pt x="196" y="100"/>
                  </a:lnTo>
                  <a:lnTo>
                    <a:pt x="192" y="105"/>
                  </a:lnTo>
                  <a:lnTo>
                    <a:pt x="189" y="112"/>
                  </a:lnTo>
                  <a:lnTo>
                    <a:pt x="184" y="116"/>
                  </a:lnTo>
                  <a:lnTo>
                    <a:pt x="177" y="119"/>
                  </a:lnTo>
                  <a:lnTo>
                    <a:pt x="170" y="119"/>
                  </a:lnTo>
                  <a:lnTo>
                    <a:pt x="26" y="119"/>
                  </a:lnTo>
                  <a:lnTo>
                    <a:pt x="19" y="119"/>
                  </a:lnTo>
                  <a:lnTo>
                    <a:pt x="14" y="116"/>
                  </a:lnTo>
                  <a:lnTo>
                    <a:pt x="8" y="112"/>
                  </a:lnTo>
                  <a:lnTo>
                    <a:pt x="3" y="105"/>
                  </a:lnTo>
                  <a:lnTo>
                    <a:pt x="1" y="100"/>
                  </a:lnTo>
                  <a:lnTo>
                    <a:pt x="0" y="93"/>
                  </a:lnTo>
                  <a:lnTo>
                    <a:pt x="0" y="27"/>
                  </a:lnTo>
                  <a:lnTo>
                    <a:pt x="1" y="20"/>
                  </a:lnTo>
                  <a:lnTo>
                    <a:pt x="3" y="13"/>
                  </a:lnTo>
                  <a:lnTo>
                    <a:pt x="8" y="7"/>
                  </a:lnTo>
                  <a:lnTo>
                    <a:pt x="14" y="4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1" name="Freeform 102"/>
            <p:cNvSpPr>
              <a:spLocks/>
            </p:cNvSpPr>
            <p:nvPr/>
          </p:nvSpPr>
          <p:spPr bwMode="auto">
            <a:xfrm>
              <a:off x="7318297" y="3345803"/>
              <a:ext cx="256872" cy="155958"/>
            </a:xfrm>
            <a:custGeom>
              <a:avLst/>
              <a:gdLst>
                <a:gd name="T0" fmla="*/ 26 w 196"/>
                <a:gd name="T1" fmla="*/ 0 h 119"/>
                <a:gd name="T2" fmla="*/ 170 w 196"/>
                <a:gd name="T3" fmla="*/ 0 h 119"/>
                <a:gd name="T4" fmla="*/ 177 w 196"/>
                <a:gd name="T5" fmla="*/ 0 h 119"/>
                <a:gd name="T6" fmla="*/ 182 w 196"/>
                <a:gd name="T7" fmla="*/ 4 h 119"/>
                <a:gd name="T8" fmla="*/ 189 w 196"/>
                <a:gd name="T9" fmla="*/ 7 h 119"/>
                <a:gd name="T10" fmla="*/ 192 w 196"/>
                <a:gd name="T11" fmla="*/ 13 h 119"/>
                <a:gd name="T12" fmla="*/ 196 w 196"/>
                <a:gd name="T13" fmla="*/ 20 h 119"/>
                <a:gd name="T14" fmla="*/ 196 w 196"/>
                <a:gd name="T15" fmla="*/ 27 h 119"/>
                <a:gd name="T16" fmla="*/ 196 w 196"/>
                <a:gd name="T17" fmla="*/ 93 h 119"/>
                <a:gd name="T18" fmla="*/ 196 w 196"/>
                <a:gd name="T19" fmla="*/ 100 h 119"/>
                <a:gd name="T20" fmla="*/ 192 w 196"/>
                <a:gd name="T21" fmla="*/ 105 h 119"/>
                <a:gd name="T22" fmla="*/ 189 w 196"/>
                <a:gd name="T23" fmla="*/ 112 h 119"/>
                <a:gd name="T24" fmla="*/ 182 w 196"/>
                <a:gd name="T25" fmla="*/ 116 h 119"/>
                <a:gd name="T26" fmla="*/ 177 w 196"/>
                <a:gd name="T27" fmla="*/ 119 h 119"/>
                <a:gd name="T28" fmla="*/ 170 w 196"/>
                <a:gd name="T29" fmla="*/ 119 h 119"/>
                <a:gd name="T30" fmla="*/ 26 w 196"/>
                <a:gd name="T31" fmla="*/ 119 h 119"/>
                <a:gd name="T32" fmla="*/ 19 w 196"/>
                <a:gd name="T33" fmla="*/ 119 h 119"/>
                <a:gd name="T34" fmla="*/ 12 w 196"/>
                <a:gd name="T35" fmla="*/ 116 h 119"/>
                <a:gd name="T36" fmla="*/ 7 w 196"/>
                <a:gd name="T37" fmla="*/ 112 h 119"/>
                <a:gd name="T38" fmla="*/ 3 w 196"/>
                <a:gd name="T39" fmla="*/ 105 h 119"/>
                <a:gd name="T40" fmla="*/ 0 w 196"/>
                <a:gd name="T41" fmla="*/ 100 h 119"/>
                <a:gd name="T42" fmla="*/ 0 w 196"/>
                <a:gd name="T43" fmla="*/ 93 h 119"/>
                <a:gd name="T44" fmla="*/ 0 w 196"/>
                <a:gd name="T45" fmla="*/ 27 h 119"/>
                <a:gd name="T46" fmla="*/ 0 w 196"/>
                <a:gd name="T47" fmla="*/ 20 h 119"/>
                <a:gd name="T48" fmla="*/ 3 w 196"/>
                <a:gd name="T49" fmla="*/ 13 h 119"/>
                <a:gd name="T50" fmla="*/ 7 w 196"/>
                <a:gd name="T51" fmla="*/ 7 h 119"/>
                <a:gd name="T52" fmla="*/ 12 w 196"/>
                <a:gd name="T53" fmla="*/ 4 h 119"/>
                <a:gd name="T54" fmla="*/ 19 w 196"/>
                <a:gd name="T55" fmla="*/ 0 h 119"/>
                <a:gd name="T56" fmla="*/ 26 w 196"/>
                <a:gd name="T57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6" h="119">
                  <a:moveTo>
                    <a:pt x="26" y="0"/>
                  </a:moveTo>
                  <a:lnTo>
                    <a:pt x="170" y="0"/>
                  </a:lnTo>
                  <a:lnTo>
                    <a:pt x="177" y="0"/>
                  </a:lnTo>
                  <a:lnTo>
                    <a:pt x="182" y="4"/>
                  </a:lnTo>
                  <a:lnTo>
                    <a:pt x="189" y="7"/>
                  </a:lnTo>
                  <a:lnTo>
                    <a:pt x="192" y="13"/>
                  </a:lnTo>
                  <a:lnTo>
                    <a:pt x="196" y="20"/>
                  </a:lnTo>
                  <a:lnTo>
                    <a:pt x="196" y="27"/>
                  </a:lnTo>
                  <a:lnTo>
                    <a:pt x="196" y="93"/>
                  </a:lnTo>
                  <a:lnTo>
                    <a:pt x="196" y="100"/>
                  </a:lnTo>
                  <a:lnTo>
                    <a:pt x="192" y="105"/>
                  </a:lnTo>
                  <a:lnTo>
                    <a:pt x="189" y="112"/>
                  </a:lnTo>
                  <a:lnTo>
                    <a:pt x="182" y="116"/>
                  </a:lnTo>
                  <a:lnTo>
                    <a:pt x="177" y="119"/>
                  </a:lnTo>
                  <a:lnTo>
                    <a:pt x="170" y="119"/>
                  </a:lnTo>
                  <a:lnTo>
                    <a:pt x="26" y="119"/>
                  </a:lnTo>
                  <a:lnTo>
                    <a:pt x="19" y="119"/>
                  </a:lnTo>
                  <a:lnTo>
                    <a:pt x="12" y="116"/>
                  </a:lnTo>
                  <a:lnTo>
                    <a:pt x="7" y="112"/>
                  </a:lnTo>
                  <a:lnTo>
                    <a:pt x="3" y="105"/>
                  </a:lnTo>
                  <a:lnTo>
                    <a:pt x="0" y="100"/>
                  </a:lnTo>
                  <a:lnTo>
                    <a:pt x="0" y="93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3" y="13"/>
                  </a:lnTo>
                  <a:lnTo>
                    <a:pt x="7" y="7"/>
                  </a:lnTo>
                  <a:lnTo>
                    <a:pt x="12" y="4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2" name="Freeform 103"/>
            <p:cNvSpPr>
              <a:spLocks/>
            </p:cNvSpPr>
            <p:nvPr/>
          </p:nvSpPr>
          <p:spPr bwMode="auto">
            <a:xfrm>
              <a:off x="7609243" y="3345803"/>
              <a:ext cx="259493" cy="155958"/>
            </a:xfrm>
            <a:custGeom>
              <a:avLst/>
              <a:gdLst>
                <a:gd name="T0" fmla="*/ 28 w 198"/>
                <a:gd name="T1" fmla="*/ 0 h 119"/>
                <a:gd name="T2" fmla="*/ 170 w 198"/>
                <a:gd name="T3" fmla="*/ 0 h 119"/>
                <a:gd name="T4" fmla="*/ 179 w 198"/>
                <a:gd name="T5" fmla="*/ 0 h 119"/>
                <a:gd name="T6" fmla="*/ 184 w 198"/>
                <a:gd name="T7" fmla="*/ 4 h 119"/>
                <a:gd name="T8" fmla="*/ 189 w 198"/>
                <a:gd name="T9" fmla="*/ 7 h 119"/>
                <a:gd name="T10" fmla="*/ 194 w 198"/>
                <a:gd name="T11" fmla="*/ 13 h 119"/>
                <a:gd name="T12" fmla="*/ 196 w 198"/>
                <a:gd name="T13" fmla="*/ 20 h 119"/>
                <a:gd name="T14" fmla="*/ 198 w 198"/>
                <a:gd name="T15" fmla="*/ 27 h 119"/>
                <a:gd name="T16" fmla="*/ 198 w 198"/>
                <a:gd name="T17" fmla="*/ 93 h 119"/>
                <a:gd name="T18" fmla="*/ 196 w 198"/>
                <a:gd name="T19" fmla="*/ 100 h 119"/>
                <a:gd name="T20" fmla="*/ 194 w 198"/>
                <a:gd name="T21" fmla="*/ 105 h 119"/>
                <a:gd name="T22" fmla="*/ 189 w 198"/>
                <a:gd name="T23" fmla="*/ 112 h 119"/>
                <a:gd name="T24" fmla="*/ 184 w 198"/>
                <a:gd name="T25" fmla="*/ 116 h 119"/>
                <a:gd name="T26" fmla="*/ 179 w 198"/>
                <a:gd name="T27" fmla="*/ 119 h 119"/>
                <a:gd name="T28" fmla="*/ 170 w 198"/>
                <a:gd name="T29" fmla="*/ 119 h 119"/>
                <a:gd name="T30" fmla="*/ 28 w 198"/>
                <a:gd name="T31" fmla="*/ 119 h 119"/>
                <a:gd name="T32" fmla="*/ 21 w 198"/>
                <a:gd name="T33" fmla="*/ 119 h 119"/>
                <a:gd name="T34" fmla="*/ 14 w 198"/>
                <a:gd name="T35" fmla="*/ 116 h 119"/>
                <a:gd name="T36" fmla="*/ 9 w 198"/>
                <a:gd name="T37" fmla="*/ 112 h 119"/>
                <a:gd name="T38" fmla="*/ 4 w 198"/>
                <a:gd name="T39" fmla="*/ 105 h 119"/>
                <a:gd name="T40" fmla="*/ 2 w 198"/>
                <a:gd name="T41" fmla="*/ 100 h 119"/>
                <a:gd name="T42" fmla="*/ 0 w 198"/>
                <a:gd name="T43" fmla="*/ 93 h 119"/>
                <a:gd name="T44" fmla="*/ 0 w 198"/>
                <a:gd name="T45" fmla="*/ 27 h 119"/>
                <a:gd name="T46" fmla="*/ 2 w 198"/>
                <a:gd name="T47" fmla="*/ 20 h 119"/>
                <a:gd name="T48" fmla="*/ 4 w 198"/>
                <a:gd name="T49" fmla="*/ 13 h 119"/>
                <a:gd name="T50" fmla="*/ 9 w 198"/>
                <a:gd name="T51" fmla="*/ 7 h 119"/>
                <a:gd name="T52" fmla="*/ 14 w 198"/>
                <a:gd name="T53" fmla="*/ 4 h 119"/>
                <a:gd name="T54" fmla="*/ 21 w 198"/>
                <a:gd name="T55" fmla="*/ 0 h 119"/>
                <a:gd name="T56" fmla="*/ 28 w 198"/>
                <a:gd name="T57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8" h="119">
                  <a:moveTo>
                    <a:pt x="28" y="0"/>
                  </a:moveTo>
                  <a:lnTo>
                    <a:pt x="170" y="0"/>
                  </a:lnTo>
                  <a:lnTo>
                    <a:pt x="179" y="0"/>
                  </a:lnTo>
                  <a:lnTo>
                    <a:pt x="184" y="4"/>
                  </a:lnTo>
                  <a:lnTo>
                    <a:pt x="189" y="7"/>
                  </a:lnTo>
                  <a:lnTo>
                    <a:pt x="194" y="13"/>
                  </a:lnTo>
                  <a:lnTo>
                    <a:pt x="196" y="20"/>
                  </a:lnTo>
                  <a:lnTo>
                    <a:pt x="198" y="27"/>
                  </a:lnTo>
                  <a:lnTo>
                    <a:pt x="198" y="93"/>
                  </a:lnTo>
                  <a:lnTo>
                    <a:pt x="196" y="100"/>
                  </a:lnTo>
                  <a:lnTo>
                    <a:pt x="194" y="105"/>
                  </a:lnTo>
                  <a:lnTo>
                    <a:pt x="189" y="112"/>
                  </a:lnTo>
                  <a:lnTo>
                    <a:pt x="184" y="116"/>
                  </a:lnTo>
                  <a:lnTo>
                    <a:pt x="179" y="119"/>
                  </a:lnTo>
                  <a:lnTo>
                    <a:pt x="170" y="119"/>
                  </a:lnTo>
                  <a:lnTo>
                    <a:pt x="28" y="119"/>
                  </a:lnTo>
                  <a:lnTo>
                    <a:pt x="21" y="119"/>
                  </a:lnTo>
                  <a:lnTo>
                    <a:pt x="14" y="116"/>
                  </a:lnTo>
                  <a:lnTo>
                    <a:pt x="9" y="112"/>
                  </a:lnTo>
                  <a:lnTo>
                    <a:pt x="4" y="105"/>
                  </a:lnTo>
                  <a:lnTo>
                    <a:pt x="2" y="100"/>
                  </a:lnTo>
                  <a:lnTo>
                    <a:pt x="0" y="93"/>
                  </a:lnTo>
                  <a:lnTo>
                    <a:pt x="0" y="27"/>
                  </a:lnTo>
                  <a:lnTo>
                    <a:pt x="2" y="20"/>
                  </a:lnTo>
                  <a:lnTo>
                    <a:pt x="4" y="13"/>
                  </a:lnTo>
                  <a:lnTo>
                    <a:pt x="9" y="7"/>
                  </a:lnTo>
                  <a:lnTo>
                    <a:pt x="14" y="4"/>
                  </a:lnTo>
                  <a:lnTo>
                    <a:pt x="21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3" name="Freeform 104"/>
            <p:cNvSpPr>
              <a:spLocks/>
            </p:cNvSpPr>
            <p:nvPr/>
          </p:nvSpPr>
          <p:spPr bwMode="auto">
            <a:xfrm>
              <a:off x="6037870" y="3345803"/>
              <a:ext cx="259493" cy="155958"/>
            </a:xfrm>
            <a:custGeom>
              <a:avLst/>
              <a:gdLst>
                <a:gd name="T0" fmla="*/ 28 w 198"/>
                <a:gd name="T1" fmla="*/ 0 h 119"/>
                <a:gd name="T2" fmla="*/ 170 w 198"/>
                <a:gd name="T3" fmla="*/ 0 h 119"/>
                <a:gd name="T4" fmla="*/ 178 w 198"/>
                <a:gd name="T5" fmla="*/ 0 h 119"/>
                <a:gd name="T6" fmla="*/ 184 w 198"/>
                <a:gd name="T7" fmla="*/ 4 h 119"/>
                <a:gd name="T8" fmla="*/ 189 w 198"/>
                <a:gd name="T9" fmla="*/ 7 h 119"/>
                <a:gd name="T10" fmla="*/ 194 w 198"/>
                <a:gd name="T11" fmla="*/ 13 h 119"/>
                <a:gd name="T12" fmla="*/ 196 w 198"/>
                <a:gd name="T13" fmla="*/ 20 h 119"/>
                <a:gd name="T14" fmla="*/ 198 w 198"/>
                <a:gd name="T15" fmla="*/ 27 h 119"/>
                <a:gd name="T16" fmla="*/ 198 w 198"/>
                <a:gd name="T17" fmla="*/ 93 h 119"/>
                <a:gd name="T18" fmla="*/ 196 w 198"/>
                <a:gd name="T19" fmla="*/ 100 h 119"/>
                <a:gd name="T20" fmla="*/ 194 w 198"/>
                <a:gd name="T21" fmla="*/ 105 h 119"/>
                <a:gd name="T22" fmla="*/ 189 w 198"/>
                <a:gd name="T23" fmla="*/ 112 h 119"/>
                <a:gd name="T24" fmla="*/ 184 w 198"/>
                <a:gd name="T25" fmla="*/ 116 h 119"/>
                <a:gd name="T26" fmla="*/ 178 w 198"/>
                <a:gd name="T27" fmla="*/ 119 h 119"/>
                <a:gd name="T28" fmla="*/ 170 w 198"/>
                <a:gd name="T29" fmla="*/ 119 h 119"/>
                <a:gd name="T30" fmla="*/ 28 w 198"/>
                <a:gd name="T31" fmla="*/ 119 h 119"/>
                <a:gd name="T32" fmla="*/ 21 w 198"/>
                <a:gd name="T33" fmla="*/ 119 h 119"/>
                <a:gd name="T34" fmla="*/ 14 w 198"/>
                <a:gd name="T35" fmla="*/ 116 h 119"/>
                <a:gd name="T36" fmla="*/ 9 w 198"/>
                <a:gd name="T37" fmla="*/ 112 h 119"/>
                <a:gd name="T38" fmla="*/ 3 w 198"/>
                <a:gd name="T39" fmla="*/ 105 h 119"/>
                <a:gd name="T40" fmla="*/ 2 w 198"/>
                <a:gd name="T41" fmla="*/ 100 h 119"/>
                <a:gd name="T42" fmla="*/ 0 w 198"/>
                <a:gd name="T43" fmla="*/ 93 h 119"/>
                <a:gd name="T44" fmla="*/ 0 w 198"/>
                <a:gd name="T45" fmla="*/ 27 h 119"/>
                <a:gd name="T46" fmla="*/ 2 w 198"/>
                <a:gd name="T47" fmla="*/ 20 h 119"/>
                <a:gd name="T48" fmla="*/ 3 w 198"/>
                <a:gd name="T49" fmla="*/ 13 h 119"/>
                <a:gd name="T50" fmla="*/ 9 w 198"/>
                <a:gd name="T51" fmla="*/ 7 h 119"/>
                <a:gd name="T52" fmla="*/ 14 w 198"/>
                <a:gd name="T53" fmla="*/ 4 h 119"/>
                <a:gd name="T54" fmla="*/ 21 w 198"/>
                <a:gd name="T55" fmla="*/ 0 h 119"/>
                <a:gd name="T56" fmla="*/ 28 w 198"/>
                <a:gd name="T57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8" h="119">
                  <a:moveTo>
                    <a:pt x="28" y="0"/>
                  </a:moveTo>
                  <a:lnTo>
                    <a:pt x="170" y="0"/>
                  </a:lnTo>
                  <a:lnTo>
                    <a:pt x="178" y="0"/>
                  </a:lnTo>
                  <a:lnTo>
                    <a:pt x="184" y="4"/>
                  </a:lnTo>
                  <a:lnTo>
                    <a:pt x="189" y="7"/>
                  </a:lnTo>
                  <a:lnTo>
                    <a:pt x="194" y="13"/>
                  </a:lnTo>
                  <a:lnTo>
                    <a:pt x="196" y="20"/>
                  </a:lnTo>
                  <a:lnTo>
                    <a:pt x="198" y="27"/>
                  </a:lnTo>
                  <a:lnTo>
                    <a:pt x="198" y="93"/>
                  </a:lnTo>
                  <a:lnTo>
                    <a:pt x="196" y="100"/>
                  </a:lnTo>
                  <a:lnTo>
                    <a:pt x="194" y="105"/>
                  </a:lnTo>
                  <a:lnTo>
                    <a:pt x="189" y="112"/>
                  </a:lnTo>
                  <a:lnTo>
                    <a:pt x="184" y="116"/>
                  </a:lnTo>
                  <a:lnTo>
                    <a:pt x="178" y="119"/>
                  </a:lnTo>
                  <a:lnTo>
                    <a:pt x="170" y="119"/>
                  </a:lnTo>
                  <a:lnTo>
                    <a:pt x="28" y="119"/>
                  </a:lnTo>
                  <a:lnTo>
                    <a:pt x="21" y="119"/>
                  </a:lnTo>
                  <a:lnTo>
                    <a:pt x="14" y="116"/>
                  </a:lnTo>
                  <a:lnTo>
                    <a:pt x="9" y="112"/>
                  </a:lnTo>
                  <a:lnTo>
                    <a:pt x="3" y="105"/>
                  </a:lnTo>
                  <a:lnTo>
                    <a:pt x="2" y="100"/>
                  </a:lnTo>
                  <a:lnTo>
                    <a:pt x="0" y="93"/>
                  </a:lnTo>
                  <a:lnTo>
                    <a:pt x="0" y="27"/>
                  </a:lnTo>
                  <a:lnTo>
                    <a:pt x="2" y="20"/>
                  </a:lnTo>
                  <a:lnTo>
                    <a:pt x="3" y="13"/>
                  </a:lnTo>
                  <a:lnTo>
                    <a:pt x="9" y="7"/>
                  </a:lnTo>
                  <a:lnTo>
                    <a:pt x="14" y="4"/>
                  </a:lnTo>
                  <a:lnTo>
                    <a:pt x="21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4" name="Freeform 105"/>
            <p:cNvSpPr>
              <a:spLocks/>
            </p:cNvSpPr>
            <p:nvPr/>
          </p:nvSpPr>
          <p:spPr bwMode="auto">
            <a:xfrm>
              <a:off x="6327506" y="3345803"/>
              <a:ext cx="258183" cy="155958"/>
            </a:xfrm>
            <a:custGeom>
              <a:avLst/>
              <a:gdLst>
                <a:gd name="T0" fmla="*/ 28 w 197"/>
                <a:gd name="T1" fmla="*/ 0 h 119"/>
                <a:gd name="T2" fmla="*/ 171 w 197"/>
                <a:gd name="T3" fmla="*/ 0 h 119"/>
                <a:gd name="T4" fmla="*/ 178 w 197"/>
                <a:gd name="T5" fmla="*/ 0 h 119"/>
                <a:gd name="T6" fmla="*/ 183 w 197"/>
                <a:gd name="T7" fmla="*/ 4 h 119"/>
                <a:gd name="T8" fmla="*/ 189 w 197"/>
                <a:gd name="T9" fmla="*/ 7 h 119"/>
                <a:gd name="T10" fmla="*/ 194 w 197"/>
                <a:gd name="T11" fmla="*/ 13 h 119"/>
                <a:gd name="T12" fmla="*/ 196 w 197"/>
                <a:gd name="T13" fmla="*/ 20 h 119"/>
                <a:gd name="T14" fmla="*/ 197 w 197"/>
                <a:gd name="T15" fmla="*/ 27 h 119"/>
                <a:gd name="T16" fmla="*/ 197 w 197"/>
                <a:gd name="T17" fmla="*/ 93 h 119"/>
                <a:gd name="T18" fmla="*/ 196 w 197"/>
                <a:gd name="T19" fmla="*/ 100 h 119"/>
                <a:gd name="T20" fmla="*/ 194 w 197"/>
                <a:gd name="T21" fmla="*/ 105 h 119"/>
                <a:gd name="T22" fmla="*/ 189 w 197"/>
                <a:gd name="T23" fmla="*/ 112 h 119"/>
                <a:gd name="T24" fmla="*/ 183 w 197"/>
                <a:gd name="T25" fmla="*/ 116 h 119"/>
                <a:gd name="T26" fmla="*/ 178 w 197"/>
                <a:gd name="T27" fmla="*/ 119 h 119"/>
                <a:gd name="T28" fmla="*/ 171 w 197"/>
                <a:gd name="T29" fmla="*/ 119 h 119"/>
                <a:gd name="T30" fmla="*/ 28 w 197"/>
                <a:gd name="T31" fmla="*/ 119 h 119"/>
                <a:gd name="T32" fmla="*/ 21 w 197"/>
                <a:gd name="T33" fmla="*/ 119 h 119"/>
                <a:gd name="T34" fmla="*/ 14 w 197"/>
                <a:gd name="T35" fmla="*/ 116 h 119"/>
                <a:gd name="T36" fmla="*/ 8 w 197"/>
                <a:gd name="T37" fmla="*/ 112 h 119"/>
                <a:gd name="T38" fmla="*/ 5 w 197"/>
                <a:gd name="T39" fmla="*/ 105 h 119"/>
                <a:gd name="T40" fmla="*/ 1 w 197"/>
                <a:gd name="T41" fmla="*/ 100 h 119"/>
                <a:gd name="T42" fmla="*/ 0 w 197"/>
                <a:gd name="T43" fmla="*/ 93 h 119"/>
                <a:gd name="T44" fmla="*/ 0 w 197"/>
                <a:gd name="T45" fmla="*/ 27 h 119"/>
                <a:gd name="T46" fmla="*/ 1 w 197"/>
                <a:gd name="T47" fmla="*/ 20 h 119"/>
                <a:gd name="T48" fmla="*/ 5 w 197"/>
                <a:gd name="T49" fmla="*/ 13 h 119"/>
                <a:gd name="T50" fmla="*/ 8 w 197"/>
                <a:gd name="T51" fmla="*/ 7 h 119"/>
                <a:gd name="T52" fmla="*/ 14 w 197"/>
                <a:gd name="T53" fmla="*/ 4 h 119"/>
                <a:gd name="T54" fmla="*/ 21 w 197"/>
                <a:gd name="T55" fmla="*/ 0 h 119"/>
                <a:gd name="T56" fmla="*/ 28 w 197"/>
                <a:gd name="T57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7" h="119">
                  <a:moveTo>
                    <a:pt x="28" y="0"/>
                  </a:moveTo>
                  <a:lnTo>
                    <a:pt x="171" y="0"/>
                  </a:lnTo>
                  <a:lnTo>
                    <a:pt x="178" y="0"/>
                  </a:lnTo>
                  <a:lnTo>
                    <a:pt x="183" y="4"/>
                  </a:lnTo>
                  <a:lnTo>
                    <a:pt x="189" y="7"/>
                  </a:lnTo>
                  <a:lnTo>
                    <a:pt x="194" y="13"/>
                  </a:lnTo>
                  <a:lnTo>
                    <a:pt x="196" y="20"/>
                  </a:lnTo>
                  <a:lnTo>
                    <a:pt x="197" y="27"/>
                  </a:lnTo>
                  <a:lnTo>
                    <a:pt x="197" y="93"/>
                  </a:lnTo>
                  <a:lnTo>
                    <a:pt x="196" y="100"/>
                  </a:lnTo>
                  <a:lnTo>
                    <a:pt x="194" y="105"/>
                  </a:lnTo>
                  <a:lnTo>
                    <a:pt x="189" y="112"/>
                  </a:lnTo>
                  <a:lnTo>
                    <a:pt x="183" y="116"/>
                  </a:lnTo>
                  <a:lnTo>
                    <a:pt x="178" y="119"/>
                  </a:lnTo>
                  <a:lnTo>
                    <a:pt x="171" y="119"/>
                  </a:lnTo>
                  <a:lnTo>
                    <a:pt x="28" y="119"/>
                  </a:lnTo>
                  <a:lnTo>
                    <a:pt x="21" y="119"/>
                  </a:lnTo>
                  <a:lnTo>
                    <a:pt x="14" y="116"/>
                  </a:lnTo>
                  <a:lnTo>
                    <a:pt x="8" y="112"/>
                  </a:lnTo>
                  <a:lnTo>
                    <a:pt x="5" y="105"/>
                  </a:lnTo>
                  <a:lnTo>
                    <a:pt x="1" y="100"/>
                  </a:lnTo>
                  <a:lnTo>
                    <a:pt x="0" y="93"/>
                  </a:lnTo>
                  <a:lnTo>
                    <a:pt x="0" y="27"/>
                  </a:lnTo>
                  <a:lnTo>
                    <a:pt x="1" y="20"/>
                  </a:lnTo>
                  <a:lnTo>
                    <a:pt x="5" y="13"/>
                  </a:lnTo>
                  <a:lnTo>
                    <a:pt x="8" y="7"/>
                  </a:lnTo>
                  <a:lnTo>
                    <a:pt x="14" y="4"/>
                  </a:lnTo>
                  <a:lnTo>
                    <a:pt x="21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5" name="Freeform 106"/>
            <p:cNvSpPr>
              <a:spLocks/>
            </p:cNvSpPr>
            <p:nvPr/>
          </p:nvSpPr>
          <p:spPr bwMode="auto">
            <a:xfrm>
              <a:off x="6618452" y="3345803"/>
              <a:ext cx="256872" cy="155958"/>
            </a:xfrm>
            <a:custGeom>
              <a:avLst/>
              <a:gdLst>
                <a:gd name="T0" fmla="*/ 26 w 196"/>
                <a:gd name="T1" fmla="*/ 0 h 119"/>
                <a:gd name="T2" fmla="*/ 170 w 196"/>
                <a:gd name="T3" fmla="*/ 0 h 119"/>
                <a:gd name="T4" fmla="*/ 177 w 196"/>
                <a:gd name="T5" fmla="*/ 0 h 119"/>
                <a:gd name="T6" fmla="*/ 182 w 196"/>
                <a:gd name="T7" fmla="*/ 4 h 119"/>
                <a:gd name="T8" fmla="*/ 187 w 196"/>
                <a:gd name="T9" fmla="*/ 7 h 119"/>
                <a:gd name="T10" fmla="*/ 192 w 196"/>
                <a:gd name="T11" fmla="*/ 13 h 119"/>
                <a:gd name="T12" fmla="*/ 194 w 196"/>
                <a:gd name="T13" fmla="*/ 20 h 119"/>
                <a:gd name="T14" fmla="*/ 196 w 196"/>
                <a:gd name="T15" fmla="*/ 27 h 119"/>
                <a:gd name="T16" fmla="*/ 196 w 196"/>
                <a:gd name="T17" fmla="*/ 93 h 119"/>
                <a:gd name="T18" fmla="*/ 194 w 196"/>
                <a:gd name="T19" fmla="*/ 100 h 119"/>
                <a:gd name="T20" fmla="*/ 192 w 196"/>
                <a:gd name="T21" fmla="*/ 105 h 119"/>
                <a:gd name="T22" fmla="*/ 187 w 196"/>
                <a:gd name="T23" fmla="*/ 112 h 119"/>
                <a:gd name="T24" fmla="*/ 182 w 196"/>
                <a:gd name="T25" fmla="*/ 116 h 119"/>
                <a:gd name="T26" fmla="*/ 177 w 196"/>
                <a:gd name="T27" fmla="*/ 119 h 119"/>
                <a:gd name="T28" fmla="*/ 170 w 196"/>
                <a:gd name="T29" fmla="*/ 119 h 119"/>
                <a:gd name="T30" fmla="*/ 26 w 196"/>
                <a:gd name="T31" fmla="*/ 119 h 119"/>
                <a:gd name="T32" fmla="*/ 19 w 196"/>
                <a:gd name="T33" fmla="*/ 119 h 119"/>
                <a:gd name="T34" fmla="*/ 12 w 196"/>
                <a:gd name="T35" fmla="*/ 116 h 119"/>
                <a:gd name="T36" fmla="*/ 7 w 196"/>
                <a:gd name="T37" fmla="*/ 112 h 119"/>
                <a:gd name="T38" fmla="*/ 3 w 196"/>
                <a:gd name="T39" fmla="*/ 105 h 119"/>
                <a:gd name="T40" fmla="*/ 0 w 196"/>
                <a:gd name="T41" fmla="*/ 100 h 119"/>
                <a:gd name="T42" fmla="*/ 0 w 196"/>
                <a:gd name="T43" fmla="*/ 93 h 119"/>
                <a:gd name="T44" fmla="*/ 0 w 196"/>
                <a:gd name="T45" fmla="*/ 27 h 119"/>
                <a:gd name="T46" fmla="*/ 0 w 196"/>
                <a:gd name="T47" fmla="*/ 20 h 119"/>
                <a:gd name="T48" fmla="*/ 3 w 196"/>
                <a:gd name="T49" fmla="*/ 13 h 119"/>
                <a:gd name="T50" fmla="*/ 7 w 196"/>
                <a:gd name="T51" fmla="*/ 7 h 119"/>
                <a:gd name="T52" fmla="*/ 12 w 196"/>
                <a:gd name="T53" fmla="*/ 4 h 119"/>
                <a:gd name="T54" fmla="*/ 19 w 196"/>
                <a:gd name="T55" fmla="*/ 0 h 119"/>
                <a:gd name="T56" fmla="*/ 26 w 196"/>
                <a:gd name="T57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6" h="119">
                  <a:moveTo>
                    <a:pt x="26" y="0"/>
                  </a:moveTo>
                  <a:lnTo>
                    <a:pt x="170" y="0"/>
                  </a:lnTo>
                  <a:lnTo>
                    <a:pt x="177" y="0"/>
                  </a:lnTo>
                  <a:lnTo>
                    <a:pt x="182" y="4"/>
                  </a:lnTo>
                  <a:lnTo>
                    <a:pt x="187" y="7"/>
                  </a:lnTo>
                  <a:lnTo>
                    <a:pt x="192" y="13"/>
                  </a:lnTo>
                  <a:lnTo>
                    <a:pt x="194" y="20"/>
                  </a:lnTo>
                  <a:lnTo>
                    <a:pt x="196" y="27"/>
                  </a:lnTo>
                  <a:lnTo>
                    <a:pt x="196" y="93"/>
                  </a:lnTo>
                  <a:lnTo>
                    <a:pt x="194" y="100"/>
                  </a:lnTo>
                  <a:lnTo>
                    <a:pt x="192" y="105"/>
                  </a:lnTo>
                  <a:lnTo>
                    <a:pt x="187" y="112"/>
                  </a:lnTo>
                  <a:lnTo>
                    <a:pt x="182" y="116"/>
                  </a:lnTo>
                  <a:lnTo>
                    <a:pt x="177" y="119"/>
                  </a:lnTo>
                  <a:lnTo>
                    <a:pt x="170" y="119"/>
                  </a:lnTo>
                  <a:lnTo>
                    <a:pt x="26" y="119"/>
                  </a:lnTo>
                  <a:lnTo>
                    <a:pt x="19" y="119"/>
                  </a:lnTo>
                  <a:lnTo>
                    <a:pt x="12" y="116"/>
                  </a:lnTo>
                  <a:lnTo>
                    <a:pt x="7" y="112"/>
                  </a:lnTo>
                  <a:lnTo>
                    <a:pt x="3" y="105"/>
                  </a:lnTo>
                  <a:lnTo>
                    <a:pt x="0" y="100"/>
                  </a:lnTo>
                  <a:lnTo>
                    <a:pt x="0" y="93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3" y="13"/>
                  </a:lnTo>
                  <a:lnTo>
                    <a:pt x="7" y="7"/>
                  </a:lnTo>
                  <a:lnTo>
                    <a:pt x="12" y="4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6" name="Freeform 107"/>
            <p:cNvSpPr>
              <a:spLocks/>
            </p:cNvSpPr>
            <p:nvPr/>
          </p:nvSpPr>
          <p:spPr bwMode="auto">
            <a:xfrm>
              <a:off x="5170273" y="3345803"/>
              <a:ext cx="259493" cy="155958"/>
            </a:xfrm>
            <a:custGeom>
              <a:avLst/>
              <a:gdLst>
                <a:gd name="T0" fmla="*/ 26 w 198"/>
                <a:gd name="T1" fmla="*/ 0 h 119"/>
                <a:gd name="T2" fmla="*/ 170 w 198"/>
                <a:gd name="T3" fmla="*/ 0 h 119"/>
                <a:gd name="T4" fmla="*/ 177 w 198"/>
                <a:gd name="T5" fmla="*/ 0 h 119"/>
                <a:gd name="T6" fmla="*/ 184 w 198"/>
                <a:gd name="T7" fmla="*/ 4 h 119"/>
                <a:gd name="T8" fmla="*/ 189 w 198"/>
                <a:gd name="T9" fmla="*/ 7 h 119"/>
                <a:gd name="T10" fmla="*/ 193 w 198"/>
                <a:gd name="T11" fmla="*/ 13 h 119"/>
                <a:gd name="T12" fmla="*/ 196 w 198"/>
                <a:gd name="T13" fmla="*/ 20 h 119"/>
                <a:gd name="T14" fmla="*/ 198 w 198"/>
                <a:gd name="T15" fmla="*/ 27 h 119"/>
                <a:gd name="T16" fmla="*/ 198 w 198"/>
                <a:gd name="T17" fmla="*/ 93 h 119"/>
                <a:gd name="T18" fmla="*/ 196 w 198"/>
                <a:gd name="T19" fmla="*/ 100 h 119"/>
                <a:gd name="T20" fmla="*/ 193 w 198"/>
                <a:gd name="T21" fmla="*/ 105 h 119"/>
                <a:gd name="T22" fmla="*/ 189 w 198"/>
                <a:gd name="T23" fmla="*/ 112 h 119"/>
                <a:gd name="T24" fmla="*/ 184 w 198"/>
                <a:gd name="T25" fmla="*/ 116 h 119"/>
                <a:gd name="T26" fmla="*/ 177 w 198"/>
                <a:gd name="T27" fmla="*/ 119 h 119"/>
                <a:gd name="T28" fmla="*/ 170 w 198"/>
                <a:gd name="T29" fmla="*/ 119 h 119"/>
                <a:gd name="T30" fmla="*/ 26 w 198"/>
                <a:gd name="T31" fmla="*/ 119 h 119"/>
                <a:gd name="T32" fmla="*/ 19 w 198"/>
                <a:gd name="T33" fmla="*/ 119 h 119"/>
                <a:gd name="T34" fmla="*/ 14 w 198"/>
                <a:gd name="T35" fmla="*/ 116 h 119"/>
                <a:gd name="T36" fmla="*/ 9 w 198"/>
                <a:gd name="T37" fmla="*/ 112 h 119"/>
                <a:gd name="T38" fmla="*/ 4 w 198"/>
                <a:gd name="T39" fmla="*/ 105 h 119"/>
                <a:gd name="T40" fmla="*/ 2 w 198"/>
                <a:gd name="T41" fmla="*/ 100 h 119"/>
                <a:gd name="T42" fmla="*/ 0 w 198"/>
                <a:gd name="T43" fmla="*/ 93 h 119"/>
                <a:gd name="T44" fmla="*/ 0 w 198"/>
                <a:gd name="T45" fmla="*/ 27 h 119"/>
                <a:gd name="T46" fmla="*/ 2 w 198"/>
                <a:gd name="T47" fmla="*/ 20 h 119"/>
                <a:gd name="T48" fmla="*/ 4 w 198"/>
                <a:gd name="T49" fmla="*/ 13 h 119"/>
                <a:gd name="T50" fmla="*/ 9 w 198"/>
                <a:gd name="T51" fmla="*/ 7 h 119"/>
                <a:gd name="T52" fmla="*/ 14 w 198"/>
                <a:gd name="T53" fmla="*/ 4 h 119"/>
                <a:gd name="T54" fmla="*/ 19 w 198"/>
                <a:gd name="T55" fmla="*/ 0 h 119"/>
                <a:gd name="T56" fmla="*/ 26 w 198"/>
                <a:gd name="T57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8" h="119">
                  <a:moveTo>
                    <a:pt x="26" y="0"/>
                  </a:moveTo>
                  <a:lnTo>
                    <a:pt x="170" y="0"/>
                  </a:lnTo>
                  <a:lnTo>
                    <a:pt x="177" y="0"/>
                  </a:lnTo>
                  <a:lnTo>
                    <a:pt x="184" y="4"/>
                  </a:lnTo>
                  <a:lnTo>
                    <a:pt x="189" y="7"/>
                  </a:lnTo>
                  <a:lnTo>
                    <a:pt x="193" y="13"/>
                  </a:lnTo>
                  <a:lnTo>
                    <a:pt x="196" y="20"/>
                  </a:lnTo>
                  <a:lnTo>
                    <a:pt x="198" y="27"/>
                  </a:lnTo>
                  <a:lnTo>
                    <a:pt x="198" y="93"/>
                  </a:lnTo>
                  <a:lnTo>
                    <a:pt x="196" y="100"/>
                  </a:lnTo>
                  <a:lnTo>
                    <a:pt x="193" y="105"/>
                  </a:lnTo>
                  <a:lnTo>
                    <a:pt x="189" y="112"/>
                  </a:lnTo>
                  <a:lnTo>
                    <a:pt x="184" y="116"/>
                  </a:lnTo>
                  <a:lnTo>
                    <a:pt x="177" y="119"/>
                  </a:lnTo>
                  <a:lnTo>
                    <a:pt x="170" y="119"/>
                  </a:lnTo>
                  <a:lnTo>
                    <a:pt x="26" y="119"/>
                  </a:lnTo>
                  <a:lnTo>
                    <a:pt x="19" y="119"/>
                  </a:lnTo>
                  <a:lnTo>
                    <a:pt x="14" y="116"/>
                  </a:lnTo>
                  <a:lnTo>
                    <a:pt x="9" y="112"/>
                  </a:lnTo>
                  <a:lnTo>
                    <a:pt x="4" y="105"/>
                  </a:lnTo>
                  <a:lnTo>
                    <a:pt x="2" y="100"/>
                  </a:lnTo>
                  <a:lnTo>
                    <a:pt x="0" y="93"/>
                  </a:lnTo>
                  <a:lnTo>
                    <a:pt x="0" y="27"/>
                  </a:lnTo>
                  <a:lnTo>
                    <a:pt x="2" y="20"/>
                  </a:lnTo>
                  <a:lnTo>
                    <a:pt x="4" y="13"/>
                  </a:lnTo>
                  <a:lnTo>
                    <a:pt x="9" y="7"/>
                  </a:lnTo>
                  <a:lnTo>
                    <a:pt x="14" y="4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7" name="Freeform 108"/>
            <p:cNvSpPr>
              <a:spLocks/>
            </p:cNvSpPr>
            <p:nvPr/>
          </p:nvSpPr>
          <p:spPr bwMode="auto">
            <a:xfrm>
              <a:off x="4881947" y="3345803"/>
              <a:ext cx="256872" cy="155958"/>
            </a:xfrm>
            <a:custGeom>
              <a:avLst/>
              <a:gdLst>
                <a:gd name="T0" fmla="*/ 26 w 196"/>
                <a:gd name="T1" fmla="*/ 0 h 119"/>
                <a:gd name="T2" fmla="*/ 169 w 196"/>
                <a:gd name="T3" fmla="*/ 0 h 119"/>
                <a:gd name="T4" fmla="*/ 176 w 196"/>
                <a:gd name="T5" fmla="*/ 0 h 119"/>
                <a:gd name="T6" fmla="*/ 183 w 196"/>
                <a:gd name="T7" fmla="*/ 4 h 119"/>
                <a:gd name="T8" fmla="*/ 189 w 196"/>
                <a:gd name="T9" fmla="*/ 7 h 119"/>
                <a:gd name="T10" fmla="*/ 192 w 196"/>
                <a:gd name="T11" fmla="*/ 13 h 119"/>
                <a:gd name="T12" fmla="*/ 196 w 196"/>
                <a:gd name="T13" fmla="*/ 20 h 119"/>
                <a:gd name="T14" fmla="*/ 196 w 196"/>
                <a:gd name="T15" fmla="*/ 27 h 119"/>
                <a:gd name="T16" fmla="*/ 196 w 196"/>
                <a:gd name="T17" fmla="*/ 93 h 119"/>
                <a:gd name="T18" fmla="*/ 196 w 196"/>
                <a:gd name="T19" fmla="*/ 100 h 119"/>
                <a:gd name="T20" fmla="*/ 192 w 196"/>
                <a:gd name="T21" fmla="*/ 105 h 119"/>
                <a:gd name="T22" fmla="*/ 189 w 196"/>
                <a:gd name="T23" fmla="*/ 112 h 119"/>
                <a:gd name="T24" fmla="*/ 183 w 196"/>
                <a:gd name="T25" fmla="*/ 116 h 119"/>
                <a:gd name="T26" fmla="*/ 176 w 196"/>
                <a:gd name="T27" fmla="*/ 119 h 119"/>
                <a:gd name="T28" fmla="*/ 169 w 196"/>
                <a:gd name="T29" fmla="*/ 119 h 119"/>
                <a:gd name="T30" fmla="*/ 26 w 196"/>
                <a:gd name="T31" fmla="*/ 119 h 119"/>
                <a:gd name="T32" fmla="*/ 19 w 196"/>
                <a:gd name="T33" fmla="*/ 119 h 119"/>
                <a:gd name="T34" fmla="*/ 14 w 196"/>
                <a:gd name="T35" fmla="*/ 116 h 119"/>
                <a:gd name="T36" fmla="*/ 8 w 196"/>
                <a:gd name="T37" fmla="*/ 112 h 119"/>
                <a:gd name="T38" fmla="*/ 3 w 196"/>
                <a:gd name="T39" fmla="*/ 105 h 119"/>
                <a:gd name="T40" fmla="*/ 1 w 196"/>
                <a:gd name="T41" fmla="*/ 100 h 119"/>
                <a:gd name="T42" fmla="*/ 0 w 196"/>
                <a:gd name="T43" fmla="*/ 93 h 119"/>
                <a:gd name="T44" fmla="*/ 0 w 196"/>
                <a:gd name="T45" fmla="*/ 27 h 119"/>
                <a:gd name="T46" fmla="*/ 1 w 196"/>
                <a:gd name="T47" fmla="*/ 20 h 119"/>
                <a:gd name="T48" fmla="*/ 3 w 196"/>
                <a:gd name="T49" fmla="*/ 13 h 119"/>
                <a:gd name="T50" fmla="*/ 8 w 196"/>
                <a:gd name="T51" fmla="*/ 7 h 119"/>
                <a:gd name="T52" fmla="*/ 14 w 196"/>
                <a:gd name="T53" fmla="*/ 4 h 119"/>
                <a:gd name="T54" fmla="*/ 19 w 196"/>
                <a:gd name="T55" fmla="*/ 0 h 119"/>
                <a:gd name="T56" fmla="*/ 26 w 196"/>
                <a:gd name="T57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6" h="119">
                  <a:moveTo>
                    <a:pt x="26" y="0"/>
                  </a:moveTo>
                  <a:lnTo>
                    <a:pt x="169" y="0"/>
                  </a:lnTo>
                  <a:lnTo>
                    <a:pt x="176" y="0"/>
                  </a:lnTo>
                  <a:lnTo>
                    <a:pt x="183" y="4"/>
                  </a:lnTo>
                  <a:lnTo>
                    <a:pt x="189" y="7"/>
                  </a:lnTo>
                  <a:lnTo>
                    <a:pt x="192" y="13"/>
                  </a:lnTo>
                  <a:lnTo>
                    <a:pt x="196" y="20"/>
                  </a:lnTo>
                  <a:lnTo>
                    <a:pt x="196" y="27"/>
                  </a:lnTo>
                  <a:lnTo>
                    <a:pt x="196" y="93"/>
                  </a:lnTo>
                  <a:lnTo>
                    <a:pt x="196" y="100"/>
                  </a:lnTo>
                  <a:lnTo>
                    <a:pt x="192" y="105"/>
                  </a:lnTo>
                  <a:lnTo>
                    <a:pt x="189" y="112"/>
                  </a:lnTo>
                  <a:lnTo>
                    <a:pt x="183" y="116"/>
                  </a:lnTo>
                  <a:lnTo>
                    <a:pt x="176" y="119"/>
                  </a:lnTo>
                  <a:lnTo>
                    <a:pt x="169" y="119"/>
                  </a:lnTo>
                  <a:lnTo>
                    <a:pt x="26" y="119"/>
                  </a:lnTo>
                  <a:lnTo>
                    <a:pt x="19" y="119"/>
                  </a:lnTo>
                  <a:lnTo>
                    <a:pt x="14" y="116"/>
                  </a:lnTo>
                  <a:lnTo>
                    <a:pt x="8" y="112"/>
                  </a:lnTo>
                  <a:lnTo>
                    <a:pt x="3" y="105"/>
                  </a:lnTo>
                  <a:lnTo>
                    <a:pt x="1" y="100"/>
                  </a:lnTo>
                  <a:lnTo>
                    <a:pt x="0" y="93"/>
                  </a:lnTo>
                  <a:lnTo>
                    <a:pt x="0" y="27"/>
                  </a:lnTo>
                  <a:lnTo>
                    <a:pt x="1" y="20"/>
                  </a:lnTo>
                  <a:lnTo>
                    <a:pt x="3" y="13"/>
                  </a:lnTo>
                  <a:lnTo>
                    <a:pt x="8" y="7"/>
                  </a:lnTo>
                  <a:lnTo>
                    <a:pt x="14" y="4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8" name="Freeform 109"/>
            <p:cNvSpPr>
              <a:spLocks/>
            </p:cNvSpPr>
            <p:nvPr/>
          </p:nvSpPr>
          <p:spPr bwMode="auto">
            <a:xfrm>
              <a:off x="4592312" y="3345803"/>
              <a:ext cx="256872" cy="155958"/>
            </a:xfrm>
            <a:custGeom>
              <a:avLst/>
              <a:gdLst>
                <a:gd name="T0" fmla="*/ 26 w 196"/>
                <a:gd name="T1" fmla="*/ 0 h 119"/>
                <a:gd name="T2" fmla="*/ 170 w 196"/>
                <a:gd name="T3" fmla="*/ 0 h 119"/>
                <a:gd name="T4" fmla="*/ 177 w 196"/>
                <a:gd name="T5" fmla="*/ 0 h 119"/>
                <a:gd name="T6" fmla="*/ 184 w 196"/>
                <a:gd name="T7" fmla="*/ 4 h 119"/>
                <a:gd name="T8" fmla="*/ 189 w 196"/>
                <a:gd name="T9" fmla="*/ 7 h 119"/>
                <a:gd name="T10" fmla="*/ 193 w 196"/>
                <a:gd name="T11" fmla="*/ 13 h 119"/>
                <a:gd name="T12" fmla="*/ 196 w 196"/>
                <a:gd name="T13" fmla="*/ 20 h 119"/>
                <a:gd name="T14" fmla="*/ 196 w 196"/>
                <a:gd name="T15" fmla="*/ 27 h 119"/>
                <a:gd name="T16" fmla="*/ 196 w 196"/>
                <a:gd name="T17" fmla="*/ 93 h 119"/>
                <a:gd name="T18" fmla="*/ 196 w 196"/>
                <a:gd name="T19" fmla="*/ 100 h 119"/>
                <a:gd name="T20" fmla="*/ 193 w 196"/>
                <a:gd name="T21" fmla="*/ 105 h 119"/>
                <a:gd name="T22" fmla="*/ 189 w 196"/>
                <a:gd name="T23" fmla="*/ 112 h 119"/>
                <a:gd name="T24" fmla="*/ 184 w 196"/>
                <a:gd name="T25" fmla="*/ 116 h 119"/>
                <a:gd name="T26" fmla="*/ 177 w 196"/>
                <a:gd name="T27" fmla="*/ 119 h 119"/>
                <a:gd name="T28" fmla="*/ 170 w 196"/>
                <a:gd name="T29" fmla="*/ 119 h 119"/>
                <a:gd name="T30" fmla="*/ 26 w 196"/>
                <a:gd name="T31" fmla="*/ 119 h 119"/>
                <a:gd name="T32" fmla="*/ 19 w 196"/>
                <a:gd name="T33" fmla="*/ 119 h 119"/>
                <a:gd name="T34" fmla="*/ 14 w 196"/>
                <a:gd name="T35" fmla="*/ 116 h 119"/>
                <a:gd name="T36" fmla="*/ 7 w 196"/>
                <a:gd name="T37" fmla="*/ 112 h 119"/>
                <a:gd name="T38" fmla="*/ 4 w 196"/>
                <a:gd name="T39" fmla="*/ 105 h 119"/>
                <a:gd name="T40" fmla="*/ 0 w 196"/>
                <a:gd name="T41" fmla="*/ 100 h 119"/>
                <a:gd name="T42" fmla="*/ 0 w 196"/>
                <a:gd name="T43" fmla="*/ 93 h 119"/>
                <a:gd name="T44" fmla="*/ 0 w 196"/>
                <a:gd name="T45" fmla="*/ 27 h 119"/>
                <a:gd name="T46" fmla="*/ 0 w 196"/>
                <a:gd name="T47" fmla="*/ 20 h 119"/>
                <a:gd name="T48" fmla="*/ 4 w 196"/>
                <a:gd name="T49" fmla="*/ 13 h 119"/>
                <a:gd name="T50" fmla="*/ 7 w 196"/>
                <a:gd name="T51" fmla="*/ 7 h 119"/>
                <a:gd name="T52" fmla="*/ 14 w 196"/>
                <a:gd name="T53" fmla="*/ 4 h 119"/>
                <a:gd name="T54" fmla="*/ 19 w 196"/>
                <a:gd name="T55" fmla="*/ 0 h 119"/>
                <a:gd name="T56" fmla="*/ 26 w 196"/>
                <a:gd name="T57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6" h="119">
                  <a:moveTo>
                    <a:pt x="26" y="0"/>
                  </a:moveTo>
                  <a:lnTo>
                    <a:pt x="170" y="0"/>
                  </a:lnTo>
                  <a:lnTo>
                    <a:pt x="177" y="0"/>
                  </a:lnTo>
                  <a:lnTo>
                    <a:pt x="184" y="4"/>
                  </a:lnTo>
                  <a:lnTo>
                    <a:pt x="189" y="7"/>
                  </a:lnTo>
                  <a:lnTo>
                    <a:pt x="193" y="13"/>
                  </a:lnTo>
                  <a:lnTo>
                    <a:pt x="196" y="20"/>
                  </a:lnTo>
                  <a:lnTo>
                    <a:pt x="196" y="27"/>
                  </a:lnTo>
                  <a:lnTo>
                    <a:pt x="196" y="93"/>
                  </a:lnTo>
                  <a:lnTo>
                    <a:pt x="196" y="100"/>
                  </a:lnTo>
                  <a:lnTo>
                    <a:pt x="193" y="105"/>
                  </a:lnTo>
                  <a:lnTo>
                    <a:pt x="189" y="112"/>
                  </a:lnTo>
                  <a:lnTo>
                    <a:pt x="184" y="116"/>
                  </a:lnTo>
                  <a:lnTo>
                    <a:pt x="177" y="119"/>
                  </a:lnTo>
                  <a:lnTo>
                    <a:pt x="170" y="119"/>
                  </a:lnTo>
                  <a:lnTo>
                    <a:pt x="26" y="119"/>
                  </a:lnTo>
                  <a:lnTo>
                    <a:pt x="19" y="119"/>
                  </a:lnTo>
                  <a:lnTo>
                    <a:pt x="14" y="116"/>
                  </a:lnTo>
                  <a:lnTo>
                    <a:pt x="7" y="112"/>
                  </a:lnTo>
                  <a:lnTo>
                    <a:pt x="4" y="105"/>
                  </a:lnTo>
                  <a:lnTo>
                    <a:pt x="0" y="100"/>
                  </a:lnTo>
                  <a:lnTo>
                    <a:pt x="0" y="93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4" y="13"/>
                  </a:lnTo>
                  <a:lnTo>
                    <a:pt x="7" y="7"/>
                  </a:lnTo>
                  <a:lnTo>
                    <a:pt x="14" y="4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9" name="Freeform 110"/>
            <p:cNvSpPr>
              <a:spLocks/>
            </p:cNvSpPr>
            <p:nvPr/>
          </p:nvSpPr>
          <p:spPr bwMode="auto">
            <a:xfrm>
              <a:off x="4302675" y="3345803"/>
              <a:ext cx="258183" cy="155958"/>
            </a:xfrm>
            <a:custGeom>
              <a:avLst/>
              <a:gdLst>
                <a:gd name="T0" fmla="*/ 27 w 197"/>
                <a:gd name="T1" fmla="*/ 0 h 119"/>
                <a:gd name="T2" fmla="*/ 170 w 197"/>
                <a:gd name="T3" fmla="*/ 0 h 119"/>
                <a:gd name="T4" fmla="*/ 177 w 197"/>
                <a:gd name="T5" fmla="*/ 0 h 119"/>
                <a:gd name="T6" fmla="*/ 184 w 197"/>
                <a:gd name="T7" fmla="*/ 4 h 119"/>
                <a:gd name="T8" fmla="*/ 190 w 197"/>
                <a:gd name="T9" fmla="*/ 7 h 119"/>
                <a:gd name="T10" fmla="*/ 193 w 197"/>
                <a:gd name="T11" fmla="*/ 13 h 119"/>
                <a:gd name="T12" fmla="*/ 197 w 197"/>
                <a:gd name="T13" fmla="*/ 20 h 119"/>
                <a:gd name="T14" fmla="*/ 197 w 197"/>
                <a:gd name="T15" fmla="*/ 27 h 119"/>
                <a:gd name="T16" fmla="*/ 197 w 197"/>
                <a:gd name="T17" fmla="*/ 93 h 119"/>
                <a:gd name="T18" fmla="*/ 197 w 197"/>
                <a:gd name="T19" fmla="*/ 100 h 119"/>
                <a:gd name="T20" fmla="*/ 193 w 197"/>
                <a:gd name="T21" fmla="*/ 105 h 119"/>
                <a:gd name="T22" fmla="*/ 190 w 197"/>
                <a:gd name="T23" fmla="*/ 112 h 119"/>
                <a:gd name="T24" fmla="*/ 184 w 197"/>
                <a:gd name="T25" fmla="*/ 116 h 119"/>
                <a:gd name="T26" fmla="*/ 177 w 197"/>
                <a:gd name="T27" fmla="*/ 119 h 119"/>
                <a:gd name="T28" fmla="*/ 170 w 197"/>
                <a:gd name="T29" fmla="*/ 119 h 119"/>
                <a:gd name="T30" fmla="*/ 27 w 197"/>
                <a:gd name="T31" fmla="*/ 119 h 119"/>
                <a:gd name="T32" fmla="*/ 20 w 197"/>
                <a:gd name="T33" fmla="*/ 119 h 119"/>
                <a:gd name="T34" fmla="*/ 13 w 197"/>
                <a:gd name="T35" fmla="*/ 116 h 119"/>
                <a:gd name="T36" fmla="*/ 7 w 197"/>
                <a:gd name="T37" fmla="*/ 112 h 119"/>
                <a:gd name="T38" fmla="*/ 4 w 197"/>
                <a:gd name="T39" fmla="*/ 105 h 119"/>
                <a:gd name="T40" fmla="*/ 0 w 197"/>
                <a:gd name="T41" fmla="*/ 100 h 119"/>
                <a:gd name="T42" fmla="*/ 0 w 197"/>
                <a:gd name="T43" fmla="*/ 93 h 119"/>
                <a:gd name="T44" fmla="*/ 0 w 197"/>
                <a:gd name="T45" fmla="*/ 27 h 119"/>
                <a:gd name="T46" fmla="*/ 0 w 197"/>
                <a:gd name="T47" fmla="*/ 20 h 119"/>
                <a:gd name="T48" fmla="*/ 4 w 197"/>
                <a:gd name="T49" fmla="*/ 13 h 119"/>
                <a:gd name="T50" fmla="*/ 7 w 197"/>
                <a:gd name="T51" fmla="*/ 7 h 119"/>
                <a:gd name="T52" fmla="*/ 13 w 197"/>
                <a:gd name="T53" fmla="*/ 4 h 119"/>
                <a:gd name="T54" fmla="*/ 20 w 197"/>
                <a:gd name="T55" fmla="*/ 0 h 119"/>
                <a:gd name="T56" fmla="*/ 27 w 197"/>
                <a:gd name="T57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7" h="119">
                  <a:moveTo>
                    <a:pt x="27" y="0"/>
                  </a:moveTo>
                  <a:lnTo>
                    <a:pt x="170" y="0"/>
                  </a:lnTo>
                  <a:lnTo>
                    <a:pt x="177" y="0"/>
                  </a:lnTo>
                  <a:lnTo>
                    <a:pt x="184" y="4"/>
                  </a:lnTo>
                  <a:lnTo>
                    <a:pt x="190" y="7"/>
                  </a:lnTo>
                  <a:lnTo>
                    <a:pt x="193" y="13"/>
                  </a:lnTo>
                  <a:lnTo>
                    <a:pt x="197" y="20"/>
                  </a:lnTo>
                  <a:lnTo>
                    <a:pt x="197" y="27"/>
                  </a:lnTo>
                  <a:lnTo>
                    <a:pt x="197" y="93"/>
                  </a:lnTo>
                  <a:lnTo>
                    <a:pt x="197" y="100"/>
                  </a:lnTo>
                  <a:lnTo>
                    <a:pt x="193" y="105"/>
                  </a:lnTo>
                  <a:lnTo>
                    <a:pt x="190" y="112"/>
                  </a:lnTo>
                  <a:lnTo>
                    <a:pt x="184" y="116"/>
                  </a:lnTo>
                  <a:lnTo>
                    <a:pt x="177" y="119"/>
                  </a:lnTo>
                  <a:lnTo>
                    <a:pt x="170" y="119"/>
                  </a:lnTo>
                  <a:lnTo>
                    <a:pt x="27" y="119"/>
                  </a:lnTo>
                  <a:lnTo>
                    <a:pt x="20" y="119"/>
                  </a:lnTo>
                  <a:lnTo>
                    <a:pt x="13" y="116"/>
                  </a:lnTo>
                  <a:lnTo>
                    <a:pt x="7" y="112"/>
                  </a:lnTo>
                  <a:lnTo>
                    <a:pt x="4" y="105"/>
                  </a:lnTo>
                  <a:lnTo>
                    <a:pt x="0" y="100"/>
                  </a:lnTo>
                  <a:lnTo>
                    <a:pt x="0" y="93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4" y="13"/>
                  </a:lnTo>
                  <a:lnTo>
                    <a:pt x="7" y="7"/>
                  </a:lnTo>
                  <a:lnTo>
                    <a:pt x="13" y="4"/>
                  </a:lnTo>
                  <a:lnTo>
                    <a:pt x="20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0" name="Freeform 111"/>
            <p:cNvSpPr>
              <a:spLocks/>
            </p:cNvSpPr>
            <p:nvPr/>
          </p:nvSpPr>
          <p:spPr bwMode="auto">
            <a:xfrm>
              <a:off x="4014350" y="3345803"/>
              <a:ext cx="256872" cy="155958"/>
            </a:xfrm>
            <a:custGeom>
              <a:avLst/>
              <a:gdLst>
                <a:gd name="T0" fmla="*/ 26 w 196"/>
                <a:gd name="T1" fmla="*/ 0 h 119"/>
                <a:gd name="T2" fmla="*/ 170 w 196"/>
                <a:gd name="T3" fmla="*/ 0 h 119"/>
                <a:gd name="T4" fmla="*/ 177 w 196"/>
                <a:gd name="T5" fmla="*/ 0 h 119"/>
                <a:gd name="T6" fmla="*/ 184 w 196"/>
                <a:gd name="T7" fmla="*/ 4 h 119"/>
                <a:gd name="T8" fmla="*/ 189 w 196"/>
                <a:gd name="T9" fmla="*/ 7 h 119"/>
                <a:gd name="T10" fmla="*/ 192 w 196"/>
                <a:gd name="T11" fmla="*/ 13 h 119"/>
                <a:gd name="T12" fmla="*/ 196 w 196"/>
                <a:gd name="T13" fmla="*/ 20 h 119"/>
                <a:gd name="T14" fmla="*/ 196 w 196"/>
                <a:gd name="T15" fmla="*/ 27 h 119"/>
                <a:gd name="T16" fmla="*/ 196 w 196"/>
                <a:gd name="T17" fmla="*/ 93 h 119"/>
                <a:gd name="T18" fmla="*/ 196 w 196"/>
                <a:gd name="T19" fmla="*/ 100 h 119"/>
                <a:gd name="T20" fmla="*/ 192 w 196"/>
                <a:gd name="T21" fmla="*/ 105 h 119"/>
                <a:gd name="T22" fmla="*/ 189 w 196"/>
                <a:gd name="T23" fmla="*/ 112 h 119"/>
                <a:gd name="T24" fmla="*/ 184 w 196"/>
                <a:gd name="T25" fmla="*/ 116 h 119"/>
                <a:gd name="T26" fmla="*/ 177 w 196"/>
                <a:gd name="T27" fmla="*/ 119 h 119"/>
                <a:gd name="T28" fmla="*/ 170 w 196"/>
                <a:gd name="T29" fmla="*/ 119 h 119"/>
                <a:gd name="T30" fmla="*/ 26 w 196"/>
                <a:gd name="T31" fmla="*/ 119 h 119"/>
                <a:gd name="T32" fmla="*/ 19 w 196"/>
                <a:gd name="T33" fmla="*/ 119 h 119"/>
                <a:gd name="T34" fmla="*/ 12 w 196"/>
                <a:gd name="T35" fmla="*/ 116 h 119"/>
                <a:gd name="T36" fmla="*/ 7 w 196"/>
                <a:gd name="T37" fmla="*/ 112 h 119"/>
                <a:gd name="T38" fmla="*/ 3 w 196"/>
                <a:gd name="T39" fmla="*/ 105 h 119"/>
                <a:gd name="T40" fmla="*/ 0 w 196"/>
                <a:gd name="T41" fmla="*/ 100 h 119"/>
                <a:gd name="T42" fmla="*/ 0 w 196"/>
                <a:gd name="T43" fmla="*/ 93 h 119"/>
                <a:gd name="T44" fmla="*/ 0 w 196"/>
                <a:gd name="T45" fmla="*/ 27 h 119"/>
                <a:gd name="T46" fmla="*/ 0 w 196"/>
                <a:gd name="T47" fmla="*/ 20 h 119"/>
                <a:gd name="T48" fmla="*/ 3 w 196"/>
                <a:gd name="T49" fmla="*/ 13 h 119"/>
                <a:gd name="T50" fmla="*/ 7 w 196"/>
                <a:gd name="T51" fmla="*/ 7 h 119"/>
                <a:gd name="T52" fmla="*/ 12 w 196"/>
                <a:gd name="T53" fmla="*/ 4 h 119"/>
                <a:gd name="T54" fmla="*/ 19 w 196"/>
                <a:gd name="T55" fmla="*/ 0 h 119"/>
                <a:gd name="T56" fmla="*/ 26 w 196"/>
                <a:gd name="T57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6" h="119">
                  <a:moveTo>
                    <a:pt x="26" y="0"/>
                  </a:moveTo>
                  <a:lnTo>
                    <a:pt x="170" y="0"/>
                  </a:lnTo>
                  <a:lnTo>
                    <a:pt x="177" y="0"/>
                  </a:lnTo>
                  <a:lnTo>
                    <a:pt x="184" y="4"/>
                  </a:lnTo>
                  <a:lnTo>
                    <a:pt x="189" y="7"/>
                  </a:lnTo>
                  <a:lnTo>
                    <a:pt x="192" y="13"/>
                  </a:lnTo>
                  <a:lnTo>
                    <a:pt x="196" y="20"/>
                  </a:lnTo>
                  <a:lnTo>
                    <a:pt x="196" y="27"/>
                  </a:lnTo>
                  <a:lnTo>
                    <a:pt x="196" y="93"/>
                  </a:lnTo>
                  <a:lnTo>
                    <a:pt x="196" y="100"/>
                  </a:lnTo>
                  <a:lnTo>
                    <a:pt x="192" y="105"/>
                  </a:lnTo>
                  <a:lnTo>
                    <a:pt x="189" y="112"/>
                  </a:lnTo>
                  <a:lnTo>
                    <a:pt x="184" y="116"/>
                  </a:lnTo>
                  <a:lnTo>
                    <a:pt x="177" y="119"/>
                  </a:lnTo>
                  <a:lnTo>
                    <a:pt x="170" y="119"/>
                  </a:lnTo>
                  <a:lnTo>
                    <a:pt x="26" y="119"/>
                  </a:lnTo>
                  <a:lnTo>
                    <a:pt x="19" y="119"/>
                  </a:lnTo>
                  <a:lnTo>
                    <a:pt x="12" y="116"/>
                  </a:lnTo>
                  <a:lnTo>
                    <a:pt x="7" y="112"/>
                  </a:lnTo>
                  <a:lnTo>
                    <a:pt x="3" y="105"/>
                  </a:lnTo>
                  <a:lnTo>
                    <a:pt x="0" y="100"/>
                  </a:lnTo>
                  <a:lnTo>
                    <a:pt x="0" y="93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3" y="13"/>
                  </a:lnTo>
                  <a:lnTo>
                    <a:pt x="7" y="7"/>
                  </a:lnTo>
                  <a:lnTo>
                    <a:pt x="12" y="4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1" name="Freeform 112"/>
            <p:cNvSpPr>
              <a:spLocks/>
            </p:cNvSpPr>
            <p:nvPr/>
          </p:nvSpPr>
          <p:spPr bwMode="auto">
            <a:xfrm>
              <a:off x="3724715" y="3345803"/>
              <a:ext cx="256872" cy="155958"/>
            </a:xfrm>
            <a:custGeom>
              <a:avLst/>
              <a:gdLst>
                <a:gd name="T0" fmla="*/ 27 w 196"/>
                <a:gd name="T1" fmla="*/ 0 h 119"/>
                <a:gd name="T2" fmla="*/ 170 w 196"/>
                <a:gd name="T3" fmla="*/ 0 h 119"/>
                <a:gd name="T4" fmla="*/ 177 w 196"/>
                <a:gd name="T5" fmla="*/ 0 h 119"/>
                <a:gd name="T6" fmla="*/ 182 w 196"/>
                <a:gd name="T7" fmla="*/ 4 h 119"/>
                <a:gd name="T8" fmla="*/ 189 w 196"/>
                <a:gd name="T9" fmla="*/ 7 h 119"/>
                <a:gd name="T10" fmla="*/ 193 w 196"/>
                <a:gd name="T11" fmla="*/ 13 h 119"/>
                <a:gd name="T12" fmla="*/ 196 w 196"/>
                <a:gd name="T13" fmla="*/ 20 h 119"/>
                <a:gd name="T14" fmla="*/ 196 w 196"/>
                <a:gd name="T15" fmla="*/ 27 h 119"/>
                <a:gd name="T16" fmla="*/ 196 w 196"/>
                <a:gd name="T17" fmla="*/ 93 h 119"/>
                <a:gd name="T18" fmla="*/ 196 w 196"/>
                <a:gd name="T19" fmla="*/ 100 h 119"/>
                <a:gd name="T20" fmla="*/ 193 w 196"/>
                <a:gd name="T21" fmla="*/ 105 h 119"/>
                <a:gd name="T22" fmla="*/ 189 w 196"/>
                <a:gd name="T23" fmla="*/ 112 h 119"/>
                <a:gd name="T24" fmla="*/ 182 w 196"/>
                <a:gd name="T25" fmla="*/ 116 h 119"/>
                <a:gd name="T26" fmla="*/ 177 w 196"/>
                <a:gd name="T27" fmla="*/ 119 h 119"/>
                <a:gd name="T28" fmla="*/ 170 w 196"/>
                <a:gd name="T29" fmla="*/ 119 h 119"/>
                <a:gd name="T30" fmla="*/ 27 w 196"/>
                <a:gd name="T31" fmla="*/ 119 h 119"/>
                <a:gd name="T32" fmla="*/ 20 w 196"/>
                <a:gd name="T33" fmla="*/ 119 h 119"/>
                <a:gd name="T34" fmla="*/ 13 w 196"/>
                <a:gd name="T35" fmla="*/ 116 h 119"/>
                <a:gd name="T36" fmla="*/ 7 w 196"/>
                <a:gd name="T37" fmla="*/ 112 h 119"/>
                <a:gd name="T38" fmla="*/ 4 w 196"/>
                <a:gd name="T39" fmla="*/ 105 h 119"/>
                <a:gd name="T40" fmla="*/ 0 w 196"/>
                <a:gd name="T41" fmla="*/ 100 h 119"/>
                <a:gd name="T42" fmla="*/ 0 w 196"/>
                <a:gd name="T43" fmla="*/ 93 h 119"/>
                <a:gd name="T44" fmla="*/ 0 w 196"/>
                <a:gd name="T45" fmla="*/ 27 h 119"/>
                <a:gd name="T46" fmla="*/ 0 w 196"/>
                <a:gd name="T47" fmla="*/ 20 h 119"/>
                <a:gd name="T48" fmla="*/ 4 w 196"/>
                <a:gd name="T49" fmla="*/ 13 h 119"/>
                <a:gd name="T50" fmla="*/ 7 w 196"/>
                <a:gd name="T51" fmla="*/ 7 h 119"/>
                <a:gd name="T52" fmla="*/ 13 w 196"/>
                <a:gd name="T53" fmla="*/ 4 h 119"/>
                <a:gd name="T54" fmla="*/ 20 w 196"/>
                <a:gd name="T55" fmla="*/ 0 h 119"/>
                <a:gd name="T56" fmla="*/ 27 w 196"/>
                <a:gd name="T57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6" h="119">
                  <a:moveTo>
                    <a:pt x="27" y="0"/>
                  </a:moveTo>
                  <a:lnTo>
                    <a:pt x="170" y="0"/>
                  </a:lnTo>
                  <a:lnTo>
                    <a:pt x="177" y="0"/>
                  </a:lnTo>
                  <a:lnTo>
                    <a:pt x="182" y="4"/>
                  </a:lnTo>
                  <a:lnTo>
                    <a:pt x="189" y="7"/>
                  </a:lnTo>
                  <a:lnTo>
                    <a:pt x="193" y="13"/>
                  </a:lnTo>
                  <a:lnTo>
                    <a:pt x="196" y="20"/>
                  </a:lnTo>
                  <a:lnTo>
                    <a:pt x="196" y="27"/>
                  </a:lnTo>
                  <a:lnTo>
                    <a:pt x="196" y="93"/>
                  </a:lnTo>
                  <a:lnTo>
                    <a:pt x="196" y="100"/>
                  </a:lnTo>
                  <a:lnTo>
                    <a:pt x="193" y="105"/>
                  </a:lnTo>
                  <a:lnTo>
                    <a:pt x="189" y="112"/>
                  </a:lnTo>
                  <a:lnTo>
                    <a:pt x="182" y="116"/>
                  </a:lnTo>
                  <a:lnTo>
                    <a:pt x="177" y="119"/>
                  </a:lnTo>
                  <a:lnTo>
                    <a:pt x="170" y="119"/>
                  </a:lnTo>
                  <a:lnTo>
                    <a:pt x="27" y="119"/>
                  </a:lnTo>
                  <a:lnTo>
                    <a:pt x="20" y="119"/>
                  </a:lnTo>
                  <a:lnTo>
                    <a:pt x="13" y="116"/>
                  </a:lnTo>
                  <a:lnTo>
                    <a:pt x="7" y="112"/>
                  </a:lnTo>
                  <a:lnTo>
                    <a:pt x="4" y="105"/>
                  </a:lnTo>
                  <a:lnTo>
                    <a:pt x="0" y="100"/>
                  </a:lnTo>
                  <a:lnTo>
                    <a:pt x="0" y="93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4" y="13"/>
                  </a:lnTo>
                  <a:lnTo>
                    <a:pt x="7" y="7"/>
                  </a:lnTo>
                  <a:lnTo>
                    <a:pt x="13" y="4"/>
                  </a:lnTo>
                  <a:lnTo>
                    <a:pt x="20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2" name="Freeform 113"/>
            <p:cNvSpPr>
              <a:spLocks/>
            </p:cNvSpPr>
            <p:nvPr/>
          </p:nvSpPr>
          <p:spPr bwMode="auto">
            <a:xfrm>
              <a:off x="3436389" y="3345803"/>
              <a:ext cx="256872" cy="155958"/>
            </a:xfrm>
            <a:custGeom>
              <a:avLst/>
              <a:gdLst>
                <a:gd name="T0" fmla="*/ 26 w 196"/>
                <a:gd name="T1" fmla="*/ 0 h 119"/>
                <a:gd name="T2" fmla="*/ 170 w 196"/>
                <a:gd name="T3" fmla="*/ 0 h 119"/>
                <a:gd name="T4" fmla="*/ 177 w 196"/>
                <a:gd name="T5" fmla="*/ 0 h 119"/>
                <a:gd name="T6" fmla="*/ 182 w 196"/>
                <a:gd name="T7" fmla="*/ 4 h 119"/>
                <a:gd name="T8" fmla="*/ 189 w 196"/>
                <a:gd name="T9" fmla="*/ 7 h 119"/>
                <a:gd name="T10" fmla="*/ 192 w 196"/>
                <a:gd name="T11" fmla="*/ 13 h 119"/>
                <a:gd name="T12" fmla="*/ 194 w 196"/>
                <a:gd name="T13" fmla="*/ 20 h 119"/>
                <a:gd name="T14" fmla="*/ 196 w 196"/>
                <a:gd name="T15" fmla="*/ 27 h 119"/>
                <a:gd name="T16" fmla="*/ 196 w 196"/>
                <a:gd name="T17" fmla="*/ 93 h 119"/>
                <a:gd name="T18" fmla="*/ 194 w 196"/>
                <a:gd name="T19" fmla="*/ 100 h 119"/>
                <a:gd name="T20" fmla="*/ 192 w 196"/>
                <a:gd name="T21" fmla="*/ 105 h 119"/>
                <a:gd name="T22" fmla="*/ 189 w 196"/>
                <a:gd name="T23" fmla="*/ 112 h 119"/>
                <a:gd name="T24" fmla="*/ 182 w 196"/>
                <a:gd name="T25" fmla="*/ 116 h 119"/>
                <a:gd name="T26" fmla="*/ 177 w 196"/>
                <a:gd name="T27" fmla="*/ 119 h 119"/>
                <a:gd name="T28" fmla="*/ 170 w 196"/>
                <a:gd name="T29" fmla="*/ 119 h 119"/>
                <a:gd name="T30" fmla="*/ 26 w 196"/>
                <a:gd name="T31" fmla="*/ 119 h 119"/>
                <a:gd name="T32" fmla="*/ 19 w 196"/>
                <a:gd name="T33" fmla="*/ 119 h 119"/>
                <a:gd name="T34" fmla="*/ 12 w 196"/>
                <a:gd name="T35" fmla="*/ 116 h 119"/>
                <a:gd name="T36" fmla="*/ 7 w 196"/>
                <a:gd name="T37" fmla="*/ 112 h 119"/>
                <a:gd name="T38" fmla="*/ 3 w 196"/>
                <a:gd name="T39" fmla="*/ 105 h 119"/>
                <a:gd name="T40" fmla="*/ 0 w 196"/>
                <a:gd name="T41" fmla="*/ 100 h 119"/>
                <a:gd name="T42" fmla="*/ 0 w 196"/>
                <a:gd name="T43" fmla="*/ 93 h 119"/>
                <a:gd name="T44" fmla="*/ 0 w 196"/>
                <a:gd name="T45" fmla="*/ 27 h 119"/>
                <a:gd name="T46" fmla="*/ 0 w 196"/>
                <a:gd name="T47" fmla="*/ 20 h 119"/>
                <a:gd name="T48" fmla="*/ 3 w 196"/>
                <a:gd name="T49" fmla="*/ 13 h 119"/>
                <a:gd name="T50" fmla="*/ 7 w 196"/>
                <a:gd name="T51" fmla="*/ 7 h 119"/>
                <a:gd name="T52" fmla="*/ 12 w 196"/>
                <a:gd name="T53" fmla="*/ 4 h 119"/>
                <a:gd name="T54" fmla="*/ 19 w 196"/>
                <a:gd name="T55" fmla="*/ 0 h 119"/>
                <a:gd name="T56" fmla="*/ 26 w 196"/>
                <a:gd name="T57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6" h="119">
                  <a:moveTo>
                    <a:pt x="26" y="0"/>
                  </a:moveTo>
                  <a:lnTo>
                    <a:pt x="170" y="0"/>
                  </a:lnTo>
                  <a:lnTo>
                    <a:pt x="177" y="0"/>
                  </a:lnTo>
                  <a:lnTo>
                    <a:pt x="182" y="4"/>
                  </a:lnTo>
                  <a:lnTo>
                    <a:pt x="189" y="7"/>
                  </a:lnTo>
                  <a:lnTo>
                    <a:pt x="192" y="13"/>
                  </a:lnTo>
                  <a:lnTo>
                    <a:pt x="194" y="20"/>
                  </a:lnTo>
                  <a:lnTo>
                    <a:pt x="196" y="27"/>
                  </a:lnTo>
                  <a:lnTo>
                    <a:pt x="196" y="93"/>
                  </a:lnTo>
                  <a:lnTo>
                    <a:pt x="194" y="100"/>
                  </a:lnTo>
                  <a:lnTo>
                    <a:pt x="192" y="105"/>
                  </a:lnTo>
                  <a:lnTo>
                    <a:pt x="189" y="112"/>
                  </a:lnTo>
                  <a:lnTo>
                    <a:pt x="182" y="116"/>
                  </a:lnTo>
                  <a:lnTo>
                    <a:pt x="177" y="119"/>
                  </a:lnTo>
                  <a:lnTo>
                    <a:pt x="170" y="119"/>
                  </a:lnTo>
                  <a:lnTo>
                    <a:pt x="26" y="119"/>
                  </a:lnTo>
                  <a:lnTo>
                    <a:pt x="19" y="119"/>
                  </a:lnTo>
                  <a:lnTo>
                    <a:pt x="12" y="116"/>
                  </a:lnTo>
                  <a:lnTo>
                    <a:pt x="7" y="112"/>
                  </a:lnTo>
                  <a:lnTo>
                    <a:pt x="3" y="105"/>
                  </a:lnTo>
                  <a:lnTo>
                    <a:pt x="0" y="100"/>
                  </a:lnTo>
                  <a:lnTo>
                    <a:pt x="0" y="93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3" y="13"/>
                  </a:lnTo>
                  <a:lnTo>
                    <a:pt x="7" y="7"/>
                  </a:lnTo>
                  <a:lnTo>
                    <a:pt x="12" y="4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3" name="Freeform 114"/>
            <p:cNvSpPr>
              <a:spLocks/>
            </p:cNvSpPr>
            <p:nvPr/>
          </p:nvSpPr>
          <p:spPr bwMode="auto">
            <a:xfrm>
              <a:off x="3146753" y="3345803"/>
              <a:ext cx="256872" cy="155958"/>
            </a:xfrm>
            <a:custGeom>
              <a:avLst/>
              <a:gdLst>
                <a:gd name="T0" fmla="*/ 26 w 196"/>
                <a:gd name="T1" fmla="*/ 0 h 119"/>
                <a:gd name="T2" fmla="*/ 170 w 196"/>
                <a:gd name="T3" fmla="*/ 0 h 119"/>
                <a:gd name="T4" fmla="*/ 177 w 196"/>
                <a:gd name="T5" fmla="*/ 0 h 119"/>
                <a:gd name="T6" fmla="*/ 182 w 196"/>
                <a:gd name="T7" fmla="*/ 4 h 119"/>
                <a:gd name="T8" fmla="*/ 187 w 196"/>
                <a:gd name="T9" fmla="*/ 7 h 119"/>
                <a:gd name="T10" fmla="*/ 193 w 196"/>
                <a:gd name="T11" fmla="*/ 13 h 119"/>
                <a:gd name="T12" fmla="*/ 194 w 196"/>
                <a:gd name="T13" fmla="*/ 20 h 119"/>
                <a:gd name="T14" fmla="*/ 196 w 196"/>
                <a:gd name="T15" fmla="*/ 27 h 119"/>
                <a:gd name="T16" fmla="*/ 196 w 196"/>
                <a:gd name="T17" fmla="*/ 93 h 119"/>
                <a:gd name="T18" fmla="*/ 194 w 196"/>
                <a:gd name="T19" fmla="*/ 100 h 119"/>
                <a:gd name="T20" fmla="*/ 193 w 196"/>
                <a:gd name="T21" fmla="*/ 105 h 119"/>
                <a:gd name="T22" fmla="*/ 187 w 196"/>
                <a:gd name="T23" fmla="*/ 112 h 119"/>
                <a:gd name="T24" fmla="*/ 182 w 196"/>
                <a:gd name="T25" fmla="*/ 116 h 119"/>
                <a:gd name="T26" fmla="*/ 177 w 196"/>
                <a:gd name="T27" fmla="*/ 119 h 119"/>
                <a:gd name="T28" fmla="*/ 170 w 196"/>
                <a:gd name="T29" fmla="*/ 119 h 119"/>
                <a:gd name="T30" fmla="*/ 26 w 196"/>
                <a:gd name="T31" fmla="*/ 119 h 119"/>
                <a:gd name="T32" fmla="*/ 19 w 196"/>
                <a:gd name="T33" fmla="*/ 119 h 119"/>
                <a:gd name="T34" fmla="*/ 12 w 196"/>
                <a:gd name="T35" fmla="*/ 116 h 119"/>
                <a:gd name="T36" fmla="*/ 7 w 196"/>
                <a:gd name="T37" fmla="*/ 112 h 119"/>
                <a:gd name="T38" fmla="*/ 4 w 196"/>
                <a:gd name="T39" fmla="*/ 105 h 119"/>
                <a:gd name="T40" fmla="*/ 0 w 196"/>
                <a:gd name="T41" fmla="*/ 100 h 119"/>
                <a:gd name="T42" fmla="*/ 0 w 196"/>
                <a:gd name="T43" fmla="*/ 93 h 119"/>
                <a:gd name="T44" fmla="*/ 0 w 196"/>
                <a:gd name="T45" fmla="*/ 27 h 119"/>
                <a:gd name="T46" fmla="*/ 0 w 196"/>
                <a:gd name="T47" fmla="*/ 20 h 119"/>
                <a:gd name="T48" fmla="*/ 4 w 196"/>
                <a:gd name="T49" fmla="*/ 13 h 119"/>
                <a:gd name="T50" fmla="*/ 7 w 196"/>
                <a:gd name="T51" fmla="*/ 7 h 119"/>
                <a:gd name="T52" fmla="*/ 12 w 196"/>
                <a:gd name="T53" fmla="*/ 4 h 119"/>
                <a:gd name="T54" fmla="*/ 19 w 196"/>
                <a:gd name="T55" fmla="*/ 0 h 119"/>
                <a:gd name="T56" fmla="*/ 26 w 196"/>
                <a:gd name="T57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6" h="119">
                  <a:moveTo>
                    <a:pt x="26" y="0"/>
                  </a:moveTo>
                  <a:lnTo>
                    <a:pt x="170" y="0"/>
                  </a:lnTo>
                  <a:lnTo>
                    <a:pt x="177" y="0"/>
                  </a:lnTo>
                  <a:lnTo>
                    <a:pt x="182" y="4"/>
                  </a:lnTo>
                  <a:lnTo>
                    <a:pt x="187" y="7"/>
                  </a:lnTo>
                  <a:lnTo>
                    <a:pt x="193" y="13"/>
                  </a:lnTo>
                  <a:lnTo>
                    <a:pt x="194" y="20"/>
                  </a:lnTo>
                  <a:lnTo>
                    <a:pt x="196" y="27"/>
                  </a:lnTo>
                  <a:lnTo>
                    <a:pt x="196" y="93"/>
                  </a:lnTo>
                  <a:lnTo>
                    <a:pt x="194" y="100"/>
                  </a:lnTo>
                  <a:lnTo>
                    <a:pt x="193" y="105"/>
                  </a:lnTo>
                  <a:lnTo>
                    <a:pt x="187" y="112"/>
                  </a:lnTo>
                  <a:lnTo>
                    <a:pt x="182" y="116"/>
                  </a:lnTo>
                  <a:lnTo>
                    <a:pt x="177" y="119"/>
                  </a:lnTo>
                  <a:lnTo>
                    <a:pt x="170" y="119"/>
                  </a:lnTo>
                  <a:lnTo>
                    <a:pt x="26" y="119"/>
                  </a:lnTo>
                  <a:lnTo>
                    <a:pt x="19" y="119"/>
                  </a:lnTo>
                  <a:lnTo>
                    <a:pt x="12" y="116"/>
                  </a:lnTo>
                  <a:lnTo>
                    <a:pt x="7" y="112"/>
                  </a:lnTo>
                  <a:lnTo>
                    <a:pt x="4" y="105"/>
                  </a:lnTo>
                  <a:lnTo>
                    <a:pt x="0" y="100"/>
                  </a:lnTo>
                  <a:lnTo>
                    <a:pt x="0" y="93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4" y="13"/>
                  </a:lnTo>
                  <a:lnTo>
                    <a:pt x="7" y="7"/>
                  </a:lnTo>
                  <a:lnTo>
                    <a:pt x="12" y="4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4" name="Freeform 115"/>
            <p:cNvSpPr>
              <a:spLocks/>
            </p:cNvSpPr>
            <p:nvPr/>
          </p:nvSpPr>
          <p:spPr bwMode="auto">
            <a:xfrm>
              <a:off x="2855807" y="3345803"/>
              <a:ext cx="259493" cy="155958"/>
            </a:xfrm>
            <a:custGeom>
              <a:avLst/>
              <a:gdLst>
                <a:gd name="T0" fmla="*/ 28 w 198"/>
                <a:gd name="T1" fmla="*/ 0 h 119"/>
                <a:gd name="T2" fmla="*/ 171 w 198"/>
                <a:gd name="T3" fmla="*/ 0 h 119"/>
                <a:gd name="T4" fmla="*/ 178 w 198"/>
                <a:gd name="T5" fmla="*/ 0 h 119"/>
                <a:gd name="T6" fmla="*/ 184 w 198"/>
                <a:gd name="T7" fmla="*/ 4 h 119"/>
                <a:gd name="T8" fmla="*/ 189 w 198"/>
                <a:gd name="T9" fmla="*/ 7 h 119"/>
                <a:gd name="T10" fmla="*/ 194 w 198"/>
                <a:gd name="T11" fmla="*/ 13 h 119"/>
                <a:gd name="T12" fmla="*/ 196 w 198"/>
                <a:gd name="T13" fmla="*/ 20 h 119"/>
                <a:gd name="T14" fmla="*/ 198 w 198"/>
                <a:gd name="T15" fmla="*/ 27 h 119"/>
                <a:gd name="T16" fmla="*/ 198 w 198"/>
                <a:gd name="T17" fmla="*/ 93 h 119"/>
                <a:gd name="T18" fmla="*/ 196 w 198"/>
                <a:gd name="T19" fmla="*/ 100 h 119"/>
                <a:gd name="T20" fmla="*/ 194 w 198"/>
                <a:gd name="T21" fmla="*/ 105 h 119"/>
                <a:gd name="T22" fmla="*/ 189 w 198"/>
                <a:gd name="T23" fmla="*/ 112 h 119"/>
                <a:gd name="T24" fmla="*/ 184 w 198"/>
                <a:gd name="T25" fmla="*/ 116 h 119"/>
                <a:gd name="T26" fmla="*/ 178 w 198"/>
                <a:gd name="T27" fmla="*/ 119 h 119"/>
                <a:gd name="T28" fmla="*/ 171 w 198"/>
                <a:gd name="T29" fmla="*/ 119 h 119"/>
                <a:gd name="T30" fmla="*/ 28 w 198"/>
                <a:gd name="T31" fmla="*/ 119 h 119"/>
                <a:gd name="T32" fmla="*/ 21 w 198"/>
                <a:gd name="T33" fmla="*/ 119 h 119"/>
                <a:gd name="T34" fmla="*/ 14 w 198"/>
                <a:gd name="T35" fmla="*/ 116 h 119"/>
                <a:gd name="T36" fmla="*/ 9 w 198"/>
                <a:gd name="T37" fmla="*/ 112 h 119"/>
                <a:gd name="T38" fmla="*/ 5 w 198"/>
                <a:gd name="T39" fmla="*/ 105 h 119"/>
                <a:gd name="T40" fmla="*/ 2 w 198"/>
                <a:gd name="T41" fmla="*/ 100 h 119"/>
                <a:gd name="T42" fmla="*/ 0 w 198"/>
                <a:gd name="T43" fmla="*/ 93 h 119"/>
                <a:gd name="T44" fmla="*/ 0 w 198"/>
                <a:gd name="T45" fmla="*/ 27 h 119"/>
                <a:gd name="T46" fmla="*/ 2 w 198"/>
                <a:gd name="T47" fmla="*/ 20 h 119"/>
                <a:gd name="T48" fmla="*/ 5 w 198"/>
                <a:gd name="T49" fmla="*/ 13 h 119"/>
                <a:gd name="T50" fmla="*/ 9 w 198"/>
                <a:gd name="T51" fmla="*/ 7 h 119"/>
                <a:gd name="T52" fmla="*/ 14 w 198"/>
                <a:gd name="T53" fmla="*/ 4 h 119"/>
                <a:gd name="T54" fmla="*/ 21 w 198"/>
                <a:gd name="T55" fmla="*/ 0 h 119"/>
                <a:gd name="T56" fmla="*/ 28 w 198"/>
                <a:gd name="T57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8" h="119">
                  <a:moveTo>
                    <a:pt x="28" y="0"/>
                  </a:moveTo>
                  <a:lnTo>
                    <a:pt x="171" y="0"/>
                  </a:lnTo>
                  <a:lnTo>
                    <a:pt x="178" y="0"/>
                  </a:lnTo>
                  <a:lnTo>
                    <a:pt x="184" y="4"/>
                  </a:lnTo>
                  <a:lnTo>
                    <a:pt x="189" y="7"/>
                  </a:lnTo>
                  <a:lnTo>
                    <a:pt x="194" y="13"/>
                  </a:lnTo>
                  <a:lnTo>
                    <a:pt x="196" y="20"/>
                  </a:lnTo>
                  <a:lnTo>
                    <a:pt x="198" y="27"/>
                  </a:lnTo>
                  <a:lnTo>
                    <a:pt x="198" y="93"/>
                  </a:lnTo>
                  <a:lnTo>
                    <a:pt x="196" y="100"/>
                  </a:lnTo>
                  <a:lnTo>
                    <a:pt x="194" y="105"/>
                  </a:lnTo>
                  <a:lnTo>
                    <a:pt x="189" y="112"/>
                  </a:lnTo>
                  <a:lnTo>
                    <a:pt x="184" y="116"/>
                  </a:lnTo>
                  <a:lnTo>
                    <a:pt x="178" y="119"/>
                  </a:lnTo>
                  <a:lnTo>
                    <a:pt x="171" y="119"/>
                  </a:lnTo>
                  <a:lnTo>
                    <a:pt x="28" y="119"/>
                  </a:lnTo>
                  <a:lnTo>
                    <a:pt x="21" y="119"/>
                  </a:lnTo>
                  <a:lnTo>
                    <a:pt x="14" y="116"/>
                  </a:lnTo>
                  <a:lnTo>
                    <a:pt x="9" y="112"/>
                  </a:lnTo>
                  <a:lnTo>
                    <a:pt x="5" y="105"/>
                  </a:lnTo>
                  <a:lnTo>
                    <a:pt x="2" y="100"/>
                  </a:lnTo>
                  <a:lnTo>
                    <a:pt x="0" y="93"/>
                  </a:lnTo>
                  <a:lnTo>
                    <a:pt x="0" y="27"/>
                  </a:lnTo>
                  <a:lnTo>
                    <a:pt x="2" y="20"/>
                  </a:lnTo>
                  <a:lnTo>
                    <a:pt x="5" y="13"/>
                  </a:lnTo>
                  <a:lnTo>
                    <a:pt x="9" y="7"/>
                  </a:lnTo>
                  <a:lnTo>
                    <a:pt x="14" y="4"/>
                  </a:lnTo>
                  <a:lnTo>
                    <a:pt x="21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5" name="Freeform 116"/>
            <p:cNvSpPr>
              <a:spLocks/>
            </p:cNvSpPr>
            <p:nvPr/>
          </p:nvSpPr>
          <p:spPr bwMode="auto">
            <a:xfrm>
              <a:off x="5459909" y="3345803"/>
              <a:ext cx="259493" cy="155958"/>
            </a:xfrm>
            <a:custGeom>
              <a:avLst/>
              <a:gdLst>
                <a:gd name="T0" fmla="*/ 26 w 198"/>
                <a:gd name="T1" fmla="*/ 0 h 119"/>
                <a:gd name="T2" fmla="*/ 170 w 198"/>
                <a:gd name="T3" fmla="*/ 0 h 119"/>
                <a:gd name="T4" fmla="*/ 177 w 198"/>
                <a:gd name="T5" fmla="*/ 0 h 119"/>
                <a:gd name="T6" fmla="*/ 184 w 198"/>
                <a:gd name="T7" fmla="*/ 4 h 119"/>
                <a:gd name="T8" fmla="*/ 189 w 198"/>
                <a:gd name="T9" fmla="*/ 7 h 119"/>
                <a:gd name="T10" fmla="*/ 192 w 198"/>
                <a:gd name="T11" fmla="*/ 13 h 119"/>
                <a:gd name="T12" fmla="*/ 196 w 198"/>
                <a:gd name="T13" fmla="*/ 20 h 119"/>
                <a:gd name="T14" fmla="*/ 198 w 198"/>
                <a:gd name="T15" fmla="*/ 27 h 119"/>
                <a:gd name="T16" fmla="*/ 198 w 198"/>
                <a:gd name="T17" fmla="*/ 93 h 119"/>
                <a:gd name="T18" fmla="*/ 196 w 198"/>
                <a:gd name="T19" fmla="*/ 100 h 119"/>
                <a:gd name="T20" fmla="*/ 192 w 198"/>
                <a:gd name="T21" fmla="*/ 105 h 119"/>
                <a:gd name="T22" fmla="*/ 189 w 198"/>
                <a:gd name="T23" fmla="*/ 112 h 119"/>
                <a:gd name="T24" fmla="*/ 184 w 198"/>
                <a:gd name="T25" fmla="*/ 116 h 119"/>
                <a:gd name="T26" fmla="*/ 177 w 198"/>
                <a:gd name="T27" fmla="*/ 119 h 119"/>
                <a:gd name="T28" fmla="*/ 170 w 198"/>
                <a:gd name="T29" fmla="*/ 119 h 119"/>
                <a:gd name="T30" fmla="*/ 26 w 198"/>
                <a:gd name="T31" fmla="*/ 119 h 119"/>
                <a:gd name="T32" fmla="*/ 19 w 198"/>
                <a:gd name="T33" fmla="*/ 119 h 119"/>
                <a:gd name="T34" fmla="*/ 14 w 198"/>
                <a:gd name="T35" fmla="*/ 116 h 119"/>
                <a:gd name="T36" fmla="*/ 9 w 198"/>
                <a:gd name="T37" fmla="*/ 112 h 119"/>
                <a:gd name="T38" fmla="*/ 3 w 198"/>
                <a:gd name="T39" fmla="*/ 105 h 119"/>
                <a:gd name="T40" fmla="*/ 2 w 198"/>
                <a:gd name="T41" fmla="*/ 100 h 119"/>
                <a:gd name="T42" fmla="*/ 0 w 198"/>
                <a:gd name="T43" fmla="*/ 93 h 119"/>
                <a:gd name="T44" fmla="*/ 0 w 198"/>
                <a:gd name="T45" fmla="*/ 27 h 119"/>
                <a:gd name="T46" fmla="*/ 2 w 198"/>
                <a:gd name="T47" fmla="*/ 20 h 119"/>
                <a:gd name="T48" fmla="*/ 3 w 198"/>
                <a:gd name="T49" fmla="*/ 13 h 119"/>
                <a:gd name="T50" fmla="*/ 9 w 198"/>
                <a:gd name="T51" fmla="*/ 7 h 119"/>
                <a:gd name="T52" fmla="*/ 14 w 198"/>
                <a:gd name="T53" fmla="*/ 4 h 119"/>
                <a:gd name="T54" fmla="*/ 19 w 198"/>
                <a:gd name="T55" fmla="*/ 0 h 119"/>
                <a:gd name="T56" fmla="*/ 26 w 198"/>
                <a:gd name="T57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8" h="119">
                  <a:moveTo>
                    <a:pt x="26" y="0"/>
                  </a:moveTo>
                  <a:lnTo>
                    <a:pt x="170" y="0"/>
                  </a:lnTo>
                  <a:lnTo>
                    <a:pt x="177" y="0"/>
                  </a:lnTo>
                  <a:lnTo>
                    <a:pt x="184" y="4"/>
                  </a:lnTo>
                  <a:lnTo>
                    <a:pt x="189" y="7"/>
                  </a:lnTo>
                  <a:lnTo>
                    <a:pt x="192" y="13"/>
                  </a:lnTo>
                  <a:lnTo>
                    <a:pt x="196" y="20"/>
                  </a:lnTo>
                  <a:lnTo>
                    <a:pt x="198" y="27"/>
                  </a:lnTo>
                  <a:lnTo>
                    <a:pt x="198" y="93"/>
                  </a:lnTo>
                  <a:lnTo>
                    <a:pt x="196" y="100"/>
                  </a:lnTo>
                  <a:lnTo>
                    <a:pt x="192" y="105"/>
                  </a:lnTo>
                  <a:lnTo>
                    <a:pt x="189" y="112"/>
                  </a:lnTo>
                  <a:lnTo>
                    <a:pt x="184" y="116"/>
                  </a:lnTo>
                  <a:lnTo>
                    <a:pt x="177" y="119"/>
                  </a:lnTo>
                  <a:lnTo>
                    <a:pt x="170" y="119"/>
                  </a:lnTo>
                  <a:lnTo>
                    <a:pt x="26" y="119"/>
                  </a:lnTo>
                  <a:lnTo>
                    <a:pt x="19" y="119"/>
                  </a:lnTo>
                  <a:lnTo>
                    <a:pt x="14" y="116"/>
                  </a:lnTo>
                  <a:lnTo>
                    <a:pt x="9" y="112"/>
                  </a:lnTo>
                  <a:lnTo>
                    <a:pt x="3" y="105"/>
                  </a:lnTo>
                  <a:lnTo>
                    <a:pt x="2" y="100"/>
                  </a:lnTo>
                  <a:lnTo>
                    <a:pt x="0" y="93"/>
                  </a:lnTo>
                  <a:lnTo>
                    <a:pt x="0" y="27"/>
                  </a:lnTo>
                  <a:lnTo>
                    <a:pt x="2" y="20"/>
                  </a:lnTo>
                  <a:lnTo>
                    <a:pt x="3" y="13"/>
                  </a:lnTo>
                  <a:lnTo>
                    <a:pt x="9" y="7"/>
                  </a:lnTo>
                  <a:lnTo>
                    <a:pt x="14" y="4"/>
                  </a:lnTo>
                  <a:lnTo>
                    <a:pt x="19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6" name="Freeform 117"/>
            <p:cNvSpPr>
              <a:spLocks/>
            </p:cNvSpPr>
            <p:nvPr/>
          </p:nvSpPr>
          <p:spPr bwMode="auto">
            <a:xfrm>
              <a:off x="5748234" y="3345803"/>
              <a:ext cx="259493" cy="155958"/>
            </a:xfrm>
            <a:custGeom>
              <a:avLst/>
              <a:gdLst>
                <a:gd name="T0" fmla="*/ 28 w 198"/>
                <a:gd name="T1" fmla="*/ 0 h 119"/>
                <a:gd name="T2" fmla="*/ 170 w 198"/>
                <a:gd name="T3" fmla="*/ 0 h 119"/>
                <a:gd name="T4" fmla="*/ 177 w 198"/>
                <a:gd name="T5" fmla="*/ 0 h 119"/>
                <a:gd name="T6" fmla="*/ 184 w 198"/>
                <a:gd name="T7" fmla="*/ 4 h 119"/>
                <a:gd name="T8" fmla="*/ 189 w 198"/>
                <a:gd name="T9" fmla="*/ 7 h 119"/>
                <a:gd name="T10" fmla="*/ 195 w 198"/>
                <a:gd name="T11" fmla="*/ 13 h 119"/>
                <a:gd name="T12" fmla="*/ 196 w 198"/>
                <a:gd name="T13" fmla="*/ 20 h 119"/>
                <a:gd name="T14" fmla="*/ 198 w 198"/>
                <a:gd name="T15" fmla="*/ 27 h 119"/>
                <a:gd name="T16" fmla="*/ 198 w 198"/>
                <a:gd name="T17" fmla="*/ 93 h 119"/>
                <a:gd name="T18" fmla="*/ 196 w 198"/>
                <a:gd name="T19" fmla="*/ 100 h 119"/>
                <a:gd name="T20" fmla="*/ 195 w 198"/>
                <a:gd name="T21" fmla="*/ 105 h 119"/>
                <a:gd name="T22" fmla="*/ 189 w 198"/>
                <a:gd name="T23" fmla="*/ 112 h 119"/>
                <a:gd name="T24" fmla="*/ 184 w 198"/>
                <a:gd name="T25" fmla="*/ 116 h 119"/>
                <a:gd name="T26" fmla="*/ 177 w 198"/>
                <a:gd name="T27" fmla="*/ 119 h 119"/>
                <a:gd name="T28" fmla="*/ 170 w 198"/>
                <a:gd name="T29" fmla="*/ 119 h 119"/>
                <a:gd name="T30" fmla="*/ 28 w 198"/>
                <a:gd name="T31" fmla="*/ 119 h 119"/>
                <a:gd name="T32" fmla="*/ 21 w 198"/>
                <a:gd name="T33" fmla="*/ 119 h 119"/>
                <a:gd name="T34" fmla="*/ 14 w 198"/>
                <a:gd name="T35" fmla="*/ 116 h 119"/>
                <a:gd name="T36" fmla="*/ 9 w 198"/>
                <a:gd name="T37" fmla="*/ 112 h 119"/>
                <a:gd name="T38" fmla="*/ 4 w 198"/>
                <a:gd name="T39" fmla="*/ 105 h 119"/>
                <a:gd name="T40" fmla="*/ 2 w 198"/>
                <a:gd name="T41" fmla="*/ 100 h 119"/>
                <a:gd name="T42" fmla="*/ 0 w 198"/>
                <a:gd name="T43" fmla="*/ 93 h 119"/>
                <a:gd name="T44" fmla="*/ 0 w 198"/>
                <a:gd name="T45" fmla="*/ 27 h 119"/>
                <a:gd name="T46" fmla="*/ 2 w 198"/>
                <a:gd name="T47" fmla="*/ 20 h 119"/>
                <a:gd name="T48" fmla="*/ 4 w 198"/>
                <a:gd name="T49" fmla="*/ 13 h 119"/>
                <a:gd name="T50" fmla="*/ 9 w 198"/>
                <a:gd name="T51" fmla="*/ 7 h 119"/>
                <a:gd name="T52" fmla="*/ 14 w 198"/>
                <a:gd name="T53" fmla="*/ 4 h 119"/>
                <a:gd name="T54" fmla="*/ 21 w 198"/>
                <a:gd name="T55" fmla="*/ 0 h 119"/>
                <a:gd name="T56" fmla="*/ 28 w 198"/>
                <a:gd name="T57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8" h="119">
                  <a:moveTo>
                    <a:pt x="28" y="0"/>
                  </a:moveTo>
                  <a:lnTo>
                    <a:pt x="170" y="0"/>
                  </a:lnTo>
                  <a:lnTo>
                    <a:pt x="177" y="0"/>
                  </a:lnTo>
                  <a:lnTo>
                    <a:pt x="184" y="4"/>
                  </a:lnTo>
                  <a:lnTo>
                    <a:pt x="189" y="7"/>
                  </a:lnTo>
                  <a:lnTo>
                    <a:pt x="195" y="13"/>
                  </a:lnTo>
                  <a:lnTo>
                    <a:pt x="196" y="20"/>
                  </a:lnTo>
                  <a:lnTo>
                    <a:pt x="198" y="27"/>
                  </a:lnTo>
                  <a:lnTo>
                    <a:pt x="198" y="93"/>
                  </a:lnTo>
                  <a:lnTo>
                    <a:pt x="196" y="100"/>
                  </a:lnTo>
                  <a:lnTo>
                    <a:pt x="195" y="105"/>
                  </a:lnTo>
                  <a:lnTo>
                    <a:pt x="189" y="112"/>
                  </a:lnTo>
                  <a:lnTo>
                    <a:pt x="184" y="116"/>
                  </a:lnTo>
                  <a:lnTo>
                    <a:pt x="177" y="119"/>
                  </a:lnTo>
                  <a:lnTo>
                    <a:pt x="170" y="119"/>
                  </a:lnTo>
                  <a:lnTo>
                    <a:pt x="28" y="119"/>
                  </a:lnTo>
                  <a:lnTo>
                    <a:pt x="21" y="119"/>
                  </a:lnTo>
                  <a:lnTo>
                    <a:pt x="14" y="116"/>
                  </a:lnTo>
                  <a:lnTo>
                    <a:pt x="9" y="112"/>
                  </a:lnTo>
                  <a:lnTo>
                    <a:pt x="4" y="105"/>
                  </a:lnTo>
                  <a:lnTo>
                    <a:pt x="2" y="100"/>
                  </a:lnTo>
                  <a:lnTo>
                    <a:pt x="0" y="93"/>
                  </a:lnTo>
                  <a:lnTo>
                    <a:pt x="0" y="27"/>
                  </a:lnTo>
                  <a:lnTo>
                    <a:pt x="2" y="20"/>
                  </a:lnTo>
                  <a:lnTo>
                    <a:pt x="4" y="13"/>
                  </a:lnTo>
                  <a:lnTo>
                    <a:pt x="9" y="7"/>
                  </a:lnTo>
                  <a:lnTo>
                    <a:pt x="14" y="4"/>
                  </a:lnTo>
                  <a:lnTo>
                    <a:pt x="21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2386789" y="3762116"/>
            <a:ext cx="6203969" cy="3252294"/>
            <a:chOff x="214488" y="1608138"/>
            <a:chExt cx="10051656" cy="5269359"/>
          </a:xfrm>
        </p:grpSpPr>
        <p:grpSp>
          <p:nvGrpSpPr>
            <p:cNvPr id="178" name="Group 177"/>
            <p:cNvGrpSpPr/>
            <p:nvPr/>
          </p:nvGrpSpPr>
          <p:grpSpPr>
            <a:xfrm>
              <a:off x="1193800" y="1608138"/>
              <a:ext cx="3765551" cy="4724400"/>
              <a:chOff x="1193800" y="1608138"/>
              <a:chExt cx="3765551" cy="4724400"/>
            </a:xfrm>
          </p:grpSpPr>
          <p:sp>
            <p:nvSpPr>
              <p:cNvPr id="193" name="Freeform 118"/>
              <p:cNvSpPr>
                <a:spLocks/>
              </p:cNvSpPr>
              <p:nvPr/>
            </p:nvSpPr>
            <p:spPr bwMode="auto">
              <a:xfrm>
                <a:off x="1193800" y="1608138"/>
                <a:ext cx="3765550" cy="4724400"/>
              </a:xfrm>
              <a:custGeom>
                <a:avLst/>
                <a:gdLst>
                  <a:gd name="T0" fmla="*/ 1780 w 2372"/>
                  <a:gd name="T1" fmla="*/ 70 h 2976"/>
                  <a:gd name="T2" fmla="*/ 1707 w 2372"/>
                  <a:gd name="T3" fmla="*/ 217 h 2976"/>
                  <a:gd name="T4" fmla="*/ 1595 w 2372"/>
                  <a:gd name="T5" fmla="*/ 427 h 2976"/>
                  <a:gd name="T6" fmla="*/ 1471 w 2372"/>
                  <a:gd name="T7" fmla="*/ 703 h 2976"/>
                  <a:gd name="T8" fmla="*/ 1464 w 2372"/>
                  <a:gd name="T9" fmla="*/ 814 h 2976"/>
                  <a:gd name="T10" fmla="*/ 1532 w 2372"/>
                  <a:gd name="T11" fmla="*/ 747 h 2976"/>
                  <a:gd name="T12" fmla="*/ 1633 w 2372"/>
                  <a:gd name="T13" fmla="*/ 574 h 2976"/>
                  <a:gd name="T14" fmla="*/ 1807 w 2372"/>
                  <a:gd name="T15" fmla="*/ 296 h 2976"/>
                  <a:gd name="T16" fmla="*/ 1961 w 2372"/>
                  <a:gd name="T17" fmla="*/ 81 h 2976"/>
                  <a:gd name="T18" fmla="*/ 2071 w 2372"/>
                  <a:gd name="T19" fmla="*/ 84 h 2976"/>
                  <a:gd name="T20" fmla="*/ 2067 w 2372"/>
                  <a:gd name="T21" fmla="*/ 187 h 2976"/>
                  <a:gd name="T22" fmla="*/ 1968 w 2372"/>
                  <a:gd name="T23" fmla="*/ 378 h 2976"/>
                  <a:gd name="T24" fmla="*/ 1819 w 2372"/>
                  <a:gd name="T25" fmla="*/ 660 h 2976"/>
                  <a:gd name="T26" fmla="*/ 1719 w 2372"/>
                  <a:gd name="T27" fmla="*/ 840 h 2976"/>
                  <a:gd name="T28" fmla="*/ 1670 w 2372"/>
                  <a:gd name="T29" fmla="*/ 964 h 2976"/>
                  <a:gd name="T30" fmla="*/ 1733 w 2372"/>
                  <a:gd name="T31" fmla="*/ 964 h 2976"/>
                  <a:gd name="T32" fmla="*/ 1929 w 2372"/>
                  <a:gd name="T33" fmla="*/ 782 h 2976"/>
                  <a:gd name="T34" fmla="*/ 2136 w 2372"/>
                  <a:gd name="T35" fmla="*/ 569 h 2976"/>
                  <a:gd name="T36" fmla="*/ 2297 w 2372"/>
                  <a:gd name="T37" fmla="*/ 439 h 2976"/>
                  <a:gd name="T38" fmla="*/ 2369 w 2372"/>
                  <a:gd name="T39" fmla="*/ 530 h 2976"/>
                  <a:gd name="T40" fmla="*/ 2230 w 2372"/>
                  <a:gd name="T41" fmla="*/ 731 h 2976"/>
                  <a:gd name="T42" fmla="*/ 2011 w 2372"/>
                  <a:gd name="T43" fmla="*/ 968 h 2976"/>
                  <a:gd name="T44" fmla="*/ 1845 w 2372"/>
                  <a:gd name="T45" fmla="*/ 1137 h 2976"/>
                  <a:gd name="T46" fmla="*/ 1810 w 2372"/>
                  <a:gd name="T47" fmla="*/ 1235 h 2976"/>
                  <a:gd name="T48" fmla="*/ 1871 w 2372"/>
                  <a:gd name="T49" fmla="*/ 1209 h 2976"/>
                  <a:gd name="T50" fmla="*/ 2011 w 2372"/>
                  <a:gd name="T51" fmla="*/ 1085 h 2976"/>
                  <a:gd name="T52" fmla="*/ 2165 w 2372"/>
                  <a:gd name="T53" fmla="*/ 1022 h 2976"/>
                  <a:gd name="T54" fmla="*/ 2190 w 2372"/>
                  <a:gd name="T55" fmla="*/ 1153 h 2976"/>
                  <a:gd name="T56" fmla="*/ 2041 w 2372"/>
                  <a:gd name="T57" fmla="*/ 1328 h 2976"/>
                  <a:gd name="T58" fmla="*/ 1917 w 2372"/>
                  <a:gd name="T59" fmla="*/ 1433 h 2976"/>
                  <a:gd name="T60" fmla="*/ 1411 w 2372"/>
                  <a:gd name="T61" fmla="*/ 1809 h 2976"/>
                  <a:gd name="T62" fmla="*/ 1110 w 2372"/>
                  <a:gd name="T63" fmla="*/ 2094 h 2976"/>
                  <a:gd name="T64" fmla="*/ 903 w 2372"/>
                  <a:gd name="T65" fmla="*/ 2497 h 2976"/>
                  <a:gd name="T66" fmla="*/ 695 w 2372"/>
                  <a:gd name="T67" fmla="*/ 2860 h 2976"/>
                  <a:gd name="T68" fmla="*/ 448 w 2372"/>
                  <a:gd name="T69" fmla="*/ 2976 h 2976"/>
                  <a:gd name="T70" fmla="*/ 222 w 2372"/>
                  <a:gd name="T71" fmla="*/ 2923 h 2976"/>
                  <a:gd name="T72" fmla="*/ 67 w 2372"/>
                  <a:gd name="T73" fmla="*/ 2808 h 2976"/>
                  <a:gd name="T74" fmla="*/ 0 w 2372"/>
                  <a:gd name="T75" fmla="*/ 2619 h 2976"/>
                  <a:gd name="T76" fmla="*/ 14 w 2372"/>
                  <a:gd name="T77" fmla="*/ 2549 h 2976"/>
                  <a:gd name="T78" fmla="*/ 79 w 2372"/>
                  <a:gd name="T79" fmla="*/ 2476 h 2976"/>
                  <a:gd name="T80" fmla="*/ 207 w 2372"/>
                  <a:gd name="T81" fmla="*/ 2358 h 2976"/>
                  <a:gd name="T82" fmla="*/ 467 w 2372"/>
                  <a:gd name="T83" fmla="*/ 2012 h 2976"/>
                  <a:gd name="T84" fmla="*/ 695 w 2372"/>
                  <a:gd name="T85" fmla="*/ 1620 h 2976"/>
                  <a:gd name="T86" fmla="*/ 812 w 2372"/>
                  <a:gd name="T87" fmla="*/ 1307 h 2976"/>
                  <a:gd name="T88" fmla="*/ 961 w 2372"/>
                  <a:gd name="T89" fmla="*/ 903 h 2976"/>
                  <a:gd name="T90" fmla="*/ 1147 w 2372"/>
                  <a:gd name="T91" fmla="*/ 485 h 2976"/>
                  <a:gd name="T92" fmla="*/ 1309 w 2372"/>
                  <a:gd name="T93" fmla="*/ 249 h 2976"/>
                  <a:gd name="T94" fmla="*/ 1379 w 2372"/>
                  <a:gd name="T95" fmla="*/ 278 h 2976"/>
                  <a:gd name="T96" fmla="*/ 1325 w 2372"/>
                  <a:gd name="T97" fmla="*/ 438 h 2976"/>
                  <a:gd name="T98" fmla="*/ 1243 w 2372"/>
                  <a:gd name="T99" fmla="*/ 654 h 2976"/>
                  <a:gd name="T100" fmla="*/ 1273 w 2372"/>
                  <a:gd name="T101" fmla="*/ 668 h 2976"/>
                  <a:gd name="T102" fmla="*/ 1358 w 2372"/>
                  <a:gd name="T103" fmla="*/ 518 h 2976"/>
                  <a:gd name="T104" fmla="*/ 1474 w 2372"/>
                  <a:gd name="T105" fmla="*/ 305 h 2976"/>
                  <a:gd name="T106" fmla="*/ 1635 w 2372"/>
                  <a:gd name="T107" fmla="*/ 60 h 29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372" h="2976">
                    <a:moveTo>
                      <a:pt x="1731" y="0"/>
                    </a:moveTo>
                    <a:lnTo>
                      <a:pt x="1756" y="7"/>
                    </a:lnTo>
                    <a:lnTo>
                      <a:pt x="1772" y="18"/>
                    </a:lnTo>
                    <a:lnTo>
                      <a:pt x="1780" y="32"/>
                    </a:lnTo>
                    <a:lnTo>
                      <a:pt x="1784" y="49"/>
                    </a:lnTo>
                    <a:lnTo>
                      <a:pt x="1780" y="70"/>
                    </a:lnTo>
                    <a:lnTo>
                      <a:pt x="1775" y="93"/>
                    </a:lnTo>
                    <a:lnTo>
                      <a:pt x="1765" y="116"/>
                    </a:lnTo>
                    <a:lnTo>
                      <a:pt x="1752" y="142"/>
                    </a:lnTo>
                    <a:lnTo>
                      <a:pt x="1738" y="166"/>
                    </a:lnTo>
                    <a:lnTo>
                      <a:pt x="1723" y="193"/>
                    </a:lnTo>
                    <a:lnTo>
                      <a:pt x="1707" y="217"/>
                    </a:lnTo>
                    <a:lnTo>
                      <a:pt x="1693" y="242"/>
                    </a:lnTo>
                    <a:lnTo>
                      <a:pt x="1679" y="268"/>
                    </a:lnTo>
                    <a:lnTo>
                      <a:pt x="1661" y="299"/>
                    </a:lnTo>
                    <a:lnTo>
                      <a:pt x="1642" y="338"/>
                    </a:lnTo>
                    <a:lnTo>
                      <a:pt x="1619" y="382"/>
                    </a:lnTo>
                    <a:lnTo>
                      <a:pt x="1595" y="427"/>
                    </a:lnTo>
                    <a:lnTo>
                      <a:pt x="1572" y="476"/>
                    </a:lnTo>
                    <a:lnTo>
                      <a:pt x="1548" y="525"/>
                    </a:lnTo>
                    <a:lnTo>
                      <a:pt x="1525" y="574"/>
                    </a:lnTo>
                    <a:lnTo>
                      <a:pt x="1504" y="620"/>
                    </a:lnTo>
                    <a:lnTo>
                      <a:pt x="1485" y="663"/>
                    </a:lnTo>
                    <a:lnTo>
                      <a:pt x="1471" y="703"/>
                    </a:lnTo>
                    <a:lnTo>
                      <a:pt x="1458" y="737"/>
                    </a:lnTo>
                    <a:lnTo>
                      <a:pt x="1451" y="765"/>
                    </a:lnTo>
                    <a:lnTo>
                      <a:pt x="1450" y="787"/>
                    </a:lnTo>
                    <a:lnTo>
                      <a:pt x="1451" y="803"/>
                    </a:lnTo>
                    <a:lnTo>
                      <a:pt x="1457" y="812"/>
                    </a:lnTo>
                    <a:lnTo>
                      <a:pt x="1464" y="814"/>
                    </a:lnTo>
                    <a:lnTo>
                      <a:pt x="1474" y="810"/>
                    </a:lnTo>
                    <a:lnTo>
                      <a:pt x="1486" y="803"/>
                    </a:lnTo>
                    <a:lnTo>
                      <a:pt x="1499" y="793"/>
                    </a:lnTo>
                    <a:lnTo>
                      <a:pt x="1511" y="779"/>
                    </a:lnTo>
                    <a:lnTo>
                      <a:pt x="1521" y="763"/>
                    </a:lnTo>
                    <a:lnTo>
                      <a:pt x="1532" y="747"/>
                    </a:lnTo>
                    <a:lnTo>
                      <a:pt x="1542" y="730"/>
                    </a:lnTo>
                    <a:lnTo>
                      <a:pt x="1551" y="710"/>
                    </a:lnTo>
                    <a:lnTo>
                      <a:pt x="1567" y="684"/>
                    </a:lnTo>
                    <a:lnTo>
                      <a:pt x="1586" y="653"/>
                    </a:lnTo>
                    <a:lnTo>
                      <a:pt x="1609" y="616"/>
                    </a:lnTo>
                    <a:lnTo>
                      <a:pt x="1633" y="574"/>
                    </a:lnTo>
                    <a:lnTo>
                      <a:pt x="1661" y="530"/>
                    </a:lnTo>
                    <a:lnTo>
                      <a:pt x="1691" y="483"/>
                    </a:lnTo>
                    <a:lnTo>
                      <a:pt x="1721" y="436"/>
                    </a:lnTo>
                    <a:lnTo>
                      <a:pt x="1751" y="389"/>
                    </a:lnTo>
                    <a:lnTo>
                      <a:pt x="1779" y="341"/>
                    </a:lnTo>
                    <a:lnTo>
                      <a:pt x="1807" y="296"/>
                    </a:lnTo>
                    <a:lnTo>
                      <a:pt x="1833" y="254"/>
                    </a:lnTo>
                    <a:lnTo>
                      <a:pt x="1863" y="203"/>
                    </a:lnTo>
                    <a:lnTo>
                      <a:pt x="1891" y="161"/>
                    </a:lnTo>
                    <a:lnTo>
                      <a:pt x="1917" y="126"/>
                    </a:lnTo>
                    <a:lnTo>
                      <a:pt x="1940" y="100"/>
                    </a:lnTo>
                    <a:lnTo>
                      <a:pt x="1961" y="81"/>
                    </a:lnTo>
                    <a:lnTo>
                      <a:pt x="1980" y="67"/>
                    </a:lnTo>
                    <a:lnTo>
                      <a:pt x="1999" y="58"/>
                    </a:lnTo>
                    <a:lnTo>
                      <a:pt x="2017" y="56"/>
                    </a:lnTo>
                    <a:lnTo>
                      <a:pt x="2034" y="60"/>
                    </a:lnTo>
                    <a:lnTo>
                      <a:pt x="2055" y="70"/>
                    </a:lnTo>
                    <a:lnTo>
                      <a:pt x="2071" y="84"/>
                    </a:lnTo>
                    <a:lnTo>
                      <a:pt x="2080" y="102"/>
                    </a:lnTo>
                    <a:lnTo>
                      <a:pt x="2083" y="121"/>
                    </a:lnTo>
                    <a:lnTo>
                      <a:pt x="2083" y="142"/>
                    </a:lnTo>
                    <a:lnTo>
                      <a:pt x="2080" y="161"/>
                    </a:lnTo>
                    <a:lnTo>
                      <a:pt x="2073" y="177"/>
                    </a:lnTo>
                    <a:lnTo>
                      <a:pt x="2067" y="187"/>
                    </a:lnTo>
                    <a:lnTo>
                      <a:pt x="2057" y="205"/>
                    </a:lnTo>
                    <a:lnTo>
                      <a:pt x="2045" y="229"/>
                    </a:lnTo>
                    <a:lnTo>
                      <a:pt x="2029" y="259"/>
                    </a:lnTo>
                    <a:lnTo>
                      <a:pt x="2011" y="294"/>
                    </a:lnTo>
                    <a:lnTo>
                      <a:pt x="1990" y="334"/>
                    </a:lnTo>
                    <a:lnTo>
                      <a:pt x="1968" y="378"/>
                    </a:lnTo>
                    <a:lnTo>
                      <a:pt x="1943" y="424"/>
                    </a:lnTo>
                    <a:lnTo>
                      <a:pt x="1919" y="471"/>
                    </a:lnTo>
                    <a:lnTo>
                      <a:pt x="1892" y="520"/>
                    </a:lnTo>
                    <a:lnTo>
                      <a:pt x="1868" y="567"/>
                    </a:lnTo>
                    <a:lnTo>
                      <a:pt x="1843" y="614"/>
                    </a:lnTo>
                    <a:lnTo>
                      <a:pt x="1819" y="660"/>
                    </a:lnTo>
                    <a:lnTo>
                      <a:pt x="1796" y="702"/>
                    </a:lnTo>
                    <a:lnTo>
                      <a:pt x="1775" y="740"/>
                    </a:lnTo>
                    <a:lnTo>
                      <a:pt x="1758" y="775"/>
                    </a:lnTo>
                    <a:lnTo>
                      <a:pt x="1740" y="803"/>
                    </a:lnTo>
                    <a:lnTo>
                      <a:pt x="1728" y="826"/>
                    </a:lnTo>
                    <a:lnTo>
                      <a:pt x="1719" y="840"/>
                    </a:lnTo>
                    <a:lnTo>
                      <a:pt x="1705" y="861"/>
                    </a:lnTo>
                    <a:lnTo>
                      <a:pt x="1695" y="882"/>
                    </a:lnTo>
                    <a:lnTo>
                      <a:pt x="1686" y="905"/>
                    </a:lnTo>
                    <a:lnTo>
                      <a:pt x="1677" y="926"/>
                    </a:lnTo>
                    <a:lnTo>
                      <a:pt x="1674" y="947"/>
                    </a:lnTo>
                    <a:lnTo>
                      <a:pt x="1670" y="964"/>
                    </a:lnTo>
                    <a:lnTo>
                      <a:pt x="1672" y="978"/>
                    </a:lnTo>
                    <a:lnTo>
                      <a:pt x="1677" y="987"/>
                    </a:lnTo>
                    <a:lnTo>
                      <a:pt x="1684" y="992"/>
                    </a:lnTo>
                    <a:lnTo>
                      <a:pt x="1698" y="989"/>
                    </a:lnTo>
                    <a:lnTo>
                      <a:pt x="1714" y="980"/>
                    </a:lnTo>
                    <a:lnTo>
                      <a:pt x="1733" y="964"/>
                    </a:lnTo>
                    <a:lnTo>
                      <a:pt x="1758" y="945"/>
                    </a:lnTo>
                    <a:lnTo>
                      <a:pt x="1786" y="919"/>
                    </a:lnTo>
                    <a:lnTo>
                      <a:pt x="1819" y="889"/>
                    </a:lnTo>
                    <a:lnTo>
                      <a:pt x="1854" y="856"/>
                    </a:lnTo>
                    <a:lnTo>
                      <a:pt x="1891" y="819"/>
                    </a:lnTo>
                    <a:lnTo>
                      <a:pt x="1929" y="782"/>
                    </a:lnTo>
                    <a:lnTo>
                      <a:pt x="1968" y="744"/>
                    </a:lnTo>
                    <a:lnTo>
                      <a:pt x="2006" y="705"/>
                    </a:lnTo>
                    <a:lnTo>
                      <a:pt x="2043" y="667"/>
                    </a:lnTo>
                    <a:lnTo>
                      <a:pt x="2078" y="632"/>
                    </a:lnTo>
                    <a:lnTo>
                      <a:pt x="2109" y="599"/>
                    </a:lnTo>
                    <a:lnTo>
                      <a:pt x="2136" y="569"/>
                    </a:lnTo>
                    <a:lnTo>
                      <a:pt x="2158" y="544"/>
                    </a:lnTo>
                    <a:lnTo>
                      <a:pt x="2187" y="511"/>
                    </a:lnTo>
                    <a:lnTo>
                      <a:pt x="2216" y="485"/>
                    </a:lnTo>
                    <a:lnTo>
                      <a:pt x="2244" y="464"/>
                    </a:lnTo>
                    <a:lnTo>
                      <a:pt x="2271" y="448"/>
                    </a:lnTo>
                    <a:lnTo>
                      <a:pt x="2297" y="439"/>
                    </a:lnTo>
                    <a:lnTo>
                      <a:pt x="2320" y="439"/>
                    </a:lnTo>
                    <a:lnTo>
                      <a:pt x="2339" y="448"/>
                    </a:lnTo>
                    <a:lnTo>
                      <a:pt x="2356" y="464"/>
                    </a:lnTo>
                    <a:lnTo>
                      <a:pt x="2370" y="490"/>
                    </a:lnTo>
                    <a:lnTo>
                      <a:pt x="2372" y="508"/>
                    </a:lnTo>
                    <a:lnTo>
                      <a:pt x="2369" y="530"/>
                    </a:lnTo>
                    <a:lnTo>
                      <a:pt x="2356" y="557"/>
                    </a:lnTo>
                    <a:lnTo>
                      <a:pt x="2341" y="586"/>
                    </a:lnTo>
                    <a:lnTo>
                      <a:pt x="2318" y="620"/>
                    </a:lnTo>
                    <a:lnTo>
                      <a:pt x="2292" y="654"/>
                    </a:lnTo>
                    <a:lnTo>
                      <a:pt x="2264" y="691"/>
                    </a:lnTo>
                    <a:lnTo>
                      <a:pt x="2230" y="731"/>
                    </a:lnTo>
                    <a:lnTo>
                      <a:pt x="2195" y="770"/>
                    </a:lnTo>
                    <a:lnTo>
                      <a:pt x="2160" y="812"/>
                    </a:lnTo>
                    <a:lnTo>
                      <a:pt x="2122" y="852"/>
                    </a:lnTo>
                    <a:lnTo>
                      <a:pt x="2085" y="891"/>
                    </a:lnTo>
                    <a:lnTo>
                      <a:pt x="2048" y="931"/>
                    </a:lnTo>
                    <a:lnTo>
                      <a:pt x="2011" y="968"/>
                    </a:lnTo>
                    <a:lnTo>
                      <a:pt x="1978" y="1003"/>
                    </a:lnTo>
                    <a:lnTo>
                      <a:pt x="1947" y="1034"/>
                    </a:lnTo>
                    <a:lnTo>
                      <a:pt x="1917" y="1062"/>
                    </a:lnTo>
                    <a:lnTo>
                      <a:pt x="1892" y="1088"/>
                    </a:lnTo>
                    <a:lnTo>
                      <a:pt x="1873" y="1108"/>
                    </a:lnTo>
                    <a:lnTo>
                      <a:pt x="1845" y="1137"/>
                    </a:lnTo>
                    <a:lnTo>
                      <a:pt x="1826" y="1164"/>
                    </a:lnTo>
                    <a:lnTo>
                      <a:pt x="1812" y="1185"/>
                    </a:lnTo>
                    <a:lnTo>
                      <a:pt x="1805" y="1202"/>
                    </a:lnTo>
                    <a:lnTo>
                      <a:pt x="1803" y="1216"/>
                    </a:lnTo>
                    <a:lnTo>
                      <a:pt x="1805" y="1227"/>
                    </a:lnTo>
                    <a:lnTo>
                      <a:pt x="1810" y="1235"/>
                    </a:lnTo>
                    <a:lnTo>
                      <a:pt x="1817" y="1239"/>
                    </a:lnTo>
                    <a:lnTo>
                      <a:pt x="1826" y="1239"/>
                    </a:lnTo>
                    <a:lnTo>
                      <a:pt x="1836" y="1235"/>
                    </a:lnTo>
                    <a:lnTo>
                      <a:pt x="1847" y="1230"/>
                    </a:lnTo>
                    <a:lnTo>
                      <a:pt x="1857" y="1223"/>
                    </a:lnTo>
                    <a:lnTo>
                      <a:pt x="1871" y="1209"/>
                    </a:lnTo>
                    <a:lnTo>
                      <a:pt x="1889" y="1193"/>
                    </a:lnTo>
                    <a:lnTo>
                      <a:pt x="1908" y="1174"/>
                    </a:lnTo>
                    <a:lnTo>
                      <a:pt x="1931" y="1151"/>
                    </a:lnTo>
                    <a:lnTo>
                      <a:pt x="1957" y="1130"/>
                    </a:lnTo>
                    <a:lnTo>
                      <a:pt x="1983" y="1108"/>
                    </a:lnTo>
                    <a:lnTo>
                      <a:pt x="2011" y="1085"/>
                    </a:lnTo>
                    <a:lnTo>
                      <a:pt x="2039" y="1064"/>
                    </a:lnTo>
                    <a:lnTo>
                      <a:pt x="2066" y="1046"/>
                    </a:lnTo>
                    <a:lnTo>
                      <a:pt x="2094" y="1032"/>
                    </a:lnTo>
                    <a:lnTo>
                      <a:pt x="2120" y="1024"/>
                    </a:lnTo>
                    <a:lnTo>
                      <a:pt x="2143" y="1020"/>
                    </a:lnTo>
                    <a:lnTo>
                      <a:pt x="2165" y="1022"/>
                    </a:lnTo>
                    <a:lnTo>
                      <a:pt x="2185" y="1031"/>
                    </a:lnTo>
                    <a:lnTo>
                      <a:pt x="2199" y="1050"/>
                    </a:lnTo>
                    <a:lnTo>
                      <a:pt x="2208" y="1073"/>
                    </a:lnTo>
                    <a:lnTo>
                      <a:pt x="2209" y="1097"/>
                    </a:lnTo>
                    <a:lnTo>
                      <a:pt x="2202" y="1125"/>
                    </a:lnTo>
                    <a:lnTo>
                      <a:pt x="2190" y="1153"/>
                    </a:lnTo>
                    <a:lnTo>
                      <a:pt x="2173" y="1183"/>
                    </a:lnTo>
                    <a:lnTo>
                      <a:pt x="2150" y="1213"/>
                    </a:lnTo>
                    <a:lnTo>
                      <a:pt x="2125" y="1242"/>
                    </a:lnTo>
                    <a:lnTo>
                      <a:pt x="2097" y="1272"/>
                    </a:lnTo>
                    <a:lnTo>
                      <a:pt x="2069" y="1302"/>
                    </a:lnTo>
                    <a:lnTo>
                      <a:pt x="2041" y="1328"/>
                    </a:lnTo>
                    <a:lnTo>
                      <a:pt x="2013" y="1354"/>
                    </a:lnTo>
                    <a:lnTo>
                      <a:pt x="1987" y="1377"/>
                    </a:lnTo>
                    <a:lnTo>
                      <a:pt x="1964" y="1396"/>
                    </a:lnTo>
                    <a:lnTo>
                      <a:pt x="1943" y="1412"/>
                    </a:lnTo>
                    <a:lnTo>
                      <a:pt x="1927" y="1424"/>
                    </a:lnTo>
                    <a:lnTo>
                      <a:pt x="1917" y="1433"/>
                    </a:lnTo>
                    <a:lnTo>
                      <a:pt x="1913" y="1435"/>
                    </a:lnTo>
                    <a:lnTo>
                      <a:pt x="1814" y="1522"/>
                    </a:lnTo>
                    <a:lnTo>
                      <a:pt x="1712" y="1603"/>
                    </a:lnTo>
                    <a:lnTo>
                      <a:pt x="1609" y="1676"/>
                    </a:lnTo>
                    <a:lnTo>
                      <a:pt x="1507" y="1744"/>
                    </a:lnTo>
                    <a:lnTo>
                      <a:pt x="1411" y="1809"/>
                    </a:lnTo>
                    <a:lnTo>
                      <a:pt x="1318" y="1872"/>
                    </a:lnTo>
                    <a:lnTo>
                      <a:pt x="1236" y="1931"/>
                    </a:lnTo>
                    <a:lnTo>
                      <a:pt x="1206" y="1958"/>
                    </a:lnTo>
                    <a:lnTo>
                      <a:pt x="1175" y="1994"/>
                    </a:lnTo>
                    <a:lnTo>
                      <a:pt x="1143" y="2040"/>
                    </a:lnTo>
                    <a:lnTo>
                      <a:pt x="1110" y="2094"/>
                    </a:lnTo>
                    <a:lnTo>
                      <a:pt x="1077" y="2152"/>
                    </a:lnTo>
                    <a:lnTo>
                      <a:pt x="1043" y="2217"/>
                    </a:lnTo>
                    <a:lnTo>
                      <a:pt x="1008" y="2283"/>
                    </a:lnTo>
                    <a:lnTo>
                      <a:pt x="973" y="2353"/>
                    </a:lnTo>
                    <a:lnTo>
                      <a:pt x="938" y="2425"/>
                    </a:lnTo>
                    <a:lnTo>
                      <a:pt x="903" y="2497"/>
                    </a:lnTo>
                    <a:lnTo>
                      <a:pt x="868" y="2566"/>
                    </a:lnTo>
                    <a:lnTo>
                      <a:pt x="833" y="2635"/>
                    </a:lnTo>
                    <a:lnTo>
                      <a:pt x="798" y="2699"/>
                    </a:lnTo>
                    <a:lnTo>
                      <a:pt x="763" y="2761"/>
                    </a:lnTo>
                    <a:lnTo>
                      <a:pt x="728" y="2815"/>
                    </a:lnTo>
                    <a:lnTo>
                      <a:pt x="695" y="2860"/>
                    </a:lnTo>
                    <a:lnTo>
                      <a:pt x="662" y="2901"/>
                    </a:lnTo>
                    <a:lnTo>
                      <a:pt x="628" y="2929"/>
                    </a:lnTo>
                    <a:lnTo>
                      <a:pt x="597" y="2948"/>
                    </a:lnTo>
                    <a:lnTo>
                      <a:pt x="546" y="2964"/>
                    </a:lnTo>
                    <a:lnTo>
                      <a:pt x="497" y="2972"/>
                    </a:lnTo>
                    <a:lnTo>
                      <a:pt x="448" y="2976"/>
                    </a:lnTo>
                    <a:lnTo>
                      <a:pt x="401" y="2974"/>
                    </a:lnTo>
                    <a:lnTo>
                      <a:pt x="357" y="2967"/>
                    </a:lnTo>
                    <a:lnTo>
                      <a:pt x="317" y="2958"/>
                    </a:lnTo>
                    <a:lnTo>
                      <a:pt x="280" y="2946"/>
                    </a:lnTo>
                    <a:lnTo>
                      <a:pt x="249" y="2936"/>
                    </a:lnTo>
                    <a:lnTo>
                      <a:pt x="222" y="2923"/>
                    </a:lnTo>
                    <a:lnTo>
                      <a:pt x="203" y="2915"/>
                    </a:lnTo>
                    <a:lnTo>
                      <a:pt x="191" y="2909"/>
                    </a:lnTo>
                    <a:lnTo>
                      <a:pt x="187" y="2906"/>
                    </a:lnTo>
                    <a:lnTo>
                      <a:pt x="138" y="2876"/>
                    </a:lnTo>
                    <a:lnTo>
                      <a:pt x="98" y="2843"/>
                    </a:lnTo>
                    <a:lnTo>
                      <a:pt x="67" y="2808"/>
                    </a:lnTo>
                    <a:lnTo>
                      <a:pt x="42" y="2773"/>
                    </a:lnTo>
                    <a:lnTo>
                      <a:pt x="25" y="2740"/>
                    </a:lnTo>
                    <a:lnTo>
                      <a:pt x="12" y="2705"/>
                    </a:lnTo>
                    <a:lnTo>
                      <a:pt x="5" y="2673"/>
                    </a:lnTo>
                    <a:lnTo>
                      <a:pt x="2" y="2645"/>
                    </a:lnTo>
                    <a:lnTo>
                      <a:pt x="0" y="2619"/>
                    </a:lnTo>
                    <a:lnTo>
                      <a:pt x="0" y="2619"/>
                    </a:lnTo>
                    <a:lnTo>
                      <a:pt x="0" y="2598"/>
                    </a:lnTo>
                    <a:lnTo>
                      <a:pt x="2" y="2582"/>
                    </a:lnTo>
                    <a:lnTo>
                      <a:pt x="4" y="2572"/>
                    </a:lnTo>
                    <a:lnTo>
                      <a:pt x="5" y="2568"/>
                    </a:lnTo>
                    <a:lnTo>
                      <a:pt x="14" y="2549"/>
                    </a:lnTo>
                    <a:lnTo>
                      <a:pt x="23" y="2533"/>
                    </a:lnTo>
                    <a:lnTo>
                      <a:pt x="33" y="2519"/>
                    </a:lnTo>
                    <a:lnTo>
                      <a:pt x="42" y="2509"/>
                    </a:lnTo>
                    <a:lnTo>
                      <a:pt x="53" y="2498"/>
                    </a:lnTo>
                    <a:lnTo>
                      <a:pt x="65" y="2488"/>
                    </a:lnTo>
                    <a:lnTo>
                      <a:pt x="79" y="2476"/>
                    </a:lnTo>
                    <a:lnTo>
                      <a:pt x="95" y="2465"/>
                    </a:lnTo>
                    <a:lnTo>
                      <a:pt x="110" y="2449"/>
                    </a:lnTo>
                    <a:lnTo>
                      <a:pt x="131" y="2434"/>
                    </a:lnTo>
                    <a:lnTo>
                      <a:pt x="152" y="2413"/>
                    </a:lnTo>
                    <a:lnTo>
                      <a:pt x="179" y="2388"/>
                    </a:lnTo>
                    <a:lnTo>
                      <a:pt x="207" y="2358"/>
                    </a:lnTo>
                    <a:lnTo>
                      <a:pt x="238" y="2322"/>
                    </a:lnTo>
                    <a:lnTo>
                      <a:pt x="273" y="2280"/>
                    </a:lnTo>
                    <a:lnTo>
                      <a:pt x="313" y="2229"/>
                    </a:lnTo>
                    <a:lnTo>
                      <a:pt x="368" y="2157"/>
                    </a:lnTo>
                    <a:lnTo>
                      <a:pt x="418" y="2084"/>
                    </a:lnTo>
                    <a:lnTo>
                      <a:pt x="467" y="2012"/>
                    </a:lnTo>
                    <a:lnTo>
                      <a:pt x="515" y="1940"/>
                    </a:lnTo>
                    <a:lnTo>
                      <a:pt x="558" y="1869"/>
                    </a:lnTo>
                    <a:lnTo>
                      <a:pt x="597" y="1802"/>
                    </a:lnTo>
                    <a:lnTo>
                      <a:pt x="634" y="1737"/>
                    </a:lnTo>
                    <a:lnTo>
                      <a:pt x="667" y="1676"/>
                    </a:lnTo>
                    <a:lnTo>
                      <a:pt x="695" y="1620"/>
                    </a:lnTo>
                    <a:lnTo>
                      <a:pt x="721" y="1569"/>
                    </a:lnTo>
                    <a:lnTo>
                      <a:pt x="742" y="1526"/>
                    </a:lnTo>
                    <a:lnTo>
                      <a:pt x="758" y="1489"/>
                    </a:lnTo>
                    <a:lnTo>
                      <a:pt x="777" y="1435"/>
                    </a:lnTo>
                    <a:lnTo>
                      <a:pt x="795" y="1373"/>
                    </a:lnTo>
                    <a:lnTo>
                      <a:pt x="812" y="1307"/>
                    </a:lnTo>
                    <a:lnTo>
                      <a:pt x="828" y="1239"/>
                    </a:lnTo>
                    <a:lnTo>
                      <a:pt x="847" y="1167"/>
                    </a:lnTo>
                    <a:lnTo>
                      <a:pt x="868" y="1097"/>
                    </a:lnTo>
                    <a:lnTo>
                      <a:pt x="895" y="1031"/>
                    </a:lnTo>
                    <a:lnTo>
                      <a:pt x="928" y="966"/>
                    </a:lnTo>
                    <a:lnTo>
                      <a:pt x="961" y="903"/>
                    </a:lnTo>
                    <a:lnTo>
                      <a:pt x="993" y="838"/>
                    </a:lnTo>
                    <a:lnTo>
                      <a:pt x="1021" y="772"/>
                    </a:lnTo>
                    <a:lnTo>
                      <a:pt x="1049" y="705"/>
                    </a:lnTo>
                    <a:lnTo>
                      <a:pt x="1078" y="633"/>
                    </a:lnTo>
                    <a:lnTo>
                      <a:pt x="1110" y="562"/>
                    </a:lnTo>
                    <a:lnTo>
                      <a:pt x="1147" y="485"/>
                    </a:lnTo>
                    <a:lnTo>
                      <a:pt x="1187" y="403"/>
                    </a:lnTo>
                    <a:lnTo>
                      <a:pt x="1215" y="354"/>
                    </a:lnTo>
                    <a:lnTo>
                      <a:pt x="1241" y="313"/>
                    </a:lnTo>
                    <a:lnTo>
                      <a:pt x="1266" y="284"/>
                    </a:lnTo>
                    <a:lnTo>
                      <a:pt x="1288" y="263"/>
                    </a:lnTo>
                    <a:lnTo>
                      <a:pt x="1309" y="249"/>
                    </a:lnTo>
                    <a:lnTo>
                      <a:pt x="1327" y="242"/>
                    </a:lnTo>
                    <a:lnTo>
                      <a:pt x="1343" y="240"/>
                    </a:lnTo>
                    <a:lnTo>
                      <a:pt x="1357" y="245"/>
                    </a:lnTo>
                    <a:lnTo>
                      <a:pt x="1367" y="254"/>
                    </a:lnTo>
                    <a:lnTo>
                      <a:pt x="1374" y="264"/>
                    </a:lnTo>
                    <a:lnTo>
                      <a:pt x="1379" y="278"/>
                    </a:lnTo>
                    <a:lnTo>
                      <a:pt x="1379" y="294"/>
                    </a:lnTo>
                    <a:lnTo>
                      <a:pt x="1376" y="315"/>
                    </a:lnTo>
                    <a:lnTo>
                      <a:pt x="1369" y="341"/>
                    </a:lnTo>
                    <a:lnTo>
                      <a:pt x="1357" y="369"/>
                    </a:lnTo>
                    <a:lnTo>
                      <a:pt x="1341" y="403"/>
                    </a:lnTo>
                    <a:lnTo>
                      <a:pt x="1325" y="438"/>
                    </a:lnTo>
                    <a:lnTo>
                      <a:pt x="1306" y="474"/>
                    </a:lnTo>
                    <a:lnTo>
                      <a:pt x="1290" y="513"/>
                    </a:lnTo>
                    <a:lnTo>
                      <a:pt x="1273" y="550"/>
                    </a:lnTo>
                    <a:lnTo>
                      <a:pt x="1259" y="586"/>
                    </a:lnTo>
                    <a:lnTo>
                      <a:pt x="1248" y="621"/>
                    </a:lnTo>
                    <a:lnTo>
                      <a:pt x="1243" y="654"/>
                    </a:lnTo>
                    <a:lnTo>
                      <a:pt x="1241" y="675"/>
                    </a:lnTo>
                    <a:lnTo>
                      <a:pt x="1243" y="688"/>
                    </a:lnTo>
                    <a:lnTo>
                      <a:pt x="1246" y="693"/>
                    </a:lnTo>
                    <a:lnTo>
                      <a:pt x="1253" y="691"/>
                    </a:lnTo>
                    <a:lnTo>
                      <a:pt x="1262" y="682"/>
                    </a:lnTo>
                    <a:lnTo>
                      <a:pt x="1273" y="668"/>
                    </a:lnTo>
                    <a:lnTo>
                      <a:pt x="1285" y="649"/>
                    </a:lnTo>
                    <a:lnTo>
                      <a:pt x="1297" y="628"/>
                    </a:lnTo>
                    <a:lnTo>
                      <a:pt x="1313" y="602"/>
                    </a:lnTo>
                    <a:lnTo>
                      <a:pt x="1327" y="576"/>
                    </a:lnTo>
                    <a:lnTo>
                      <a:pt x="1343" y="546"/>
                    </a:lnTo>
                    <a:lnTo>
                      <a:pt x="1358" y="518"/>
                    </a:lnTo>
                    <a:lnTo>
                      <a:pt x="1374" y="488"/>
                    </a:lnTo>
                    <a:lnTo>
                      <a:pt x="1388" y="460"/>
                    </a:lnTo>
                    <a:lnTo>
                      <a:pt x="1407" y="427"/>
                    </a:lnTo>
                    <a:lnTo>
                      <a:pt x="1427" y="390"/>
                    </a:lnTo>
                    <a:lnTo>
                      <a:pt x="1450" y="348"/>
                    </a:lnTo>
                    <a:lnTo>
                      <a:pt x="1474" y="305"/>
                    </a:lnTo>
                    <a:lnTo>
                      <a:pt x="1500" y="259"/>
                    </a:lnTo>
                    <a:lnTo>
                      <a:pt x="1527" y="215"/>
                    </a:lnTo>
                    <a:lnTo>
                      <a:pt x="1553" y="172"/>
                    </a:lnTo>
                    <a:lnTo>
                      <a:pt x="1581" y="130"/>
                    </a:lnTo>
                    <a:lnTo>
                      <a:pt x="1609" y="93"/>
                    </a:lnTo>
                    <a:lnTo>
                      <a:pt x="1635" y="60"/>
                    </a:lnTo>
                    <a:lnTo>
                      <a:pt x="1661" y="33"/>
                    </a:lnTo>
                    <a:lnTo>
                      <a:pt x="1688" y="14"/>
                    </a:lnTo>
                    <a:lnTo>
                      <a:pt x="1710" y="2"/>
                    </a:lnTo>
                    <a:lnTo>
                      <a:pt x="1731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3260" tIns="46630" rIns="93260" bIns="46630" numCol="1" anchor="t" anchorCtr="0" compatLnSpc="1">
                <a:prstTxWarp prst="textNoShape">
                  <a:avLst/>
                </a:prstTxWarp>
              </a:bodyPr>
              <a:lstStyle/>
              <a:p>
                <a:pPr defTabSz="1243245"/>
                <a:endParaRPr lang="en-IN" sz="2448">
                  <a:solidFill>
                    <a:prstClr val="black"/>
                  </a:solidFill>
                  <a:latin typeface="Calibri"/>
                </a:endParaRPr>
              </a:p>
            </p:txBody>
          </p:sp>
          <p:grpSp>
            <p:nvGrpSpPr>
              <p:cNvPr id="194" name="Group 193"/>
              <p:cNvGrpSpPr/>
              <p:nvPr/>
            </p:nvGrpSpPr>
            <p:grpSpPr>
              <a:xfrm>
                <a:off x="3194050" y="1611313"/>
                <a:ext cx="1765301" cy="1919287"/>
                <a:chOff x="3194050" y="1611313"/>
                <a:chExt cx="1765301" cy="1919287"/>
              </a:xfrm>
            </p:grpSpPr>
            <p:sp>
              <p:nvSpPr>
                <p:cNvPr id="195" name="Freeform 119"/>
                <p:cNvSpPr>
                  <a:spLocks/>
                </p:cNvSpPr>
                <p:nvPr/>
              </p:nvSpPr>
              <p:spPr bwMode="auto">
                <a:xfrm>
                  <a:off x="4503738" y="3241675"/>
                  <a:ext cx="203200" cy="288925"/>
                </a:xfrm>
                <a:custGeom>
                  <a:avLst/>
                  <a:gdLst>
                    <a:gd name="T0" fmla="*/ 89 w 128"/>
                    <a:gd name="T1" fmla="*/ 0 h 182"/>
                    <a:gd name="T2" fmla="*/ 102 w 128"/>
                    <a:gd name="T3" fmla="*/ 5 h 182"/>
                    <a:gd name="T4" fmla="*/ 117 w 128"/>
                    <a:gd name="T5" fmla="*/ 23 h 182"/>
                    <a:gd name="T6" fmla="*/ 124 w 128"/>
                    <a:gd name="T7" fmla="*/ 40 h 182"/>
                    <a:gd name="T8" fmla="*/ 128 w 128"/>
                    <a:gd name="T9" fmla="*/ 58 h 182"/>
                    <a:gd name="T10" fmla="*/ 126 w 128"/>
                    <a:gd name="T11" fmla="*/ 75 h 182"/>
                    <a:gd name="T12" fmla="*/ 121 w 128"/>
                    <a:gd name="T13" fmla="*/ 91 h 182"/>
                    <a:gd name="T14" fmla="*/ 105 w 128"/>
                    <a:gd name="T15" fmla="*/ 126 h 182"/>
                    <a:gd name="T16" fmla="*/ 86 w 128"/>
                    <a:gd name="T17" fmla="*/ 156 h 182"/>
                    <a:gd name="T18" fmla="*/ 80 w 128"/>
                    <a:gd name="T19" fmla="*/ 164 h 182"/>
                    <a:gd name="T20" fmla="*/ 75 w 128"/>
                    <a:gd name="T21" fmla="*/ 170 h 182"/>
                    <a:gd name="T22" fmla="*/ 72 w 128"/>
                    <a:gd name="T23" fmla="*/ 175 h 182"/>
                    <a:gd name="T24" fmla="*/ 68 w 128"/>
                    <a:gd name="T25" fmla="*/ 178 h 182"/>
                    <a:gd name="T26" fmla="*/ 66 w 128"/>
                    <a:gd name="T27" fmla="*/ 182 h 182"/>
                    <a:gd name="T28" fmla="*/ 66 w 128"/>
                    <a:gd name="T29" fmla="*/ 182 h 182"/>
                    <a:gd name="T30" fmla="*/ 63 w 128"/>
                    <a:gd name="T31" fmla="*/ 180 h 182"/>
                    <a:gd name="T32" fmla="*/ 54 w 128"/>
                    <a:gd name="T33" fmla="*/ 173 h 182"/>
                    <a:gd name="T34" fmla="*/ 42 w 128"/>
                    <a:gd name="T35" fmla="*/ 164 h 182"/>
                    <a:gd name="T36" fmla="*/ 28 w 128"/>
                    <a:gd name="T37" fmla="*/ 152 h 182"/>
                    <a:gd name="T38" fmla="*/ 16 w 128"/>
                    <a:gd name="T39" fmla="*/ 136 h 182"/>
                    <a:gd name="T40" fmla="*/ 5 w 128"/>
                    <a:gd name="T41" fmla="*/ 119 h 182"/>
                    <a:gd name="T42" fmla="*/ 3 w 128"/>
                    <a:gd name="T43" fmla="*/ 117 h 182"/>
                    <a:gd name="T44" fmla="*/ 0 w 128"/>
                    <a:gd name="T45" fmla="*/ 108 h 182"/>
                    <a:gd name="T46" fmla="*/ 0 w 128"/>
                    <a:gd name="T47" fmla="*/ 98 h 182"/>
                    <a:gd name="T48" fmla="*/ 5 w 128"/>
                    <a:gd name="T49" fmla="*/ 84 h 182"/>
                    <a:gd name="T50" fmla="*/ 10 w 128"/>
                    <a:gd name="T51" fmla="*/ 73 h 182"/>
                    <a:gd name="T52" fmla="*/ 21 w 128"/>
                    <a:gd name="T53" fmla="*/ 59 h 182"/>
                    <a:gd name="T54" fmla="*/ 31 w 128"/>
                    <a:gd name="T55" fmla="*/ 44 h 182"/>
                    <a:gd name="T56" fmla="*/ 45 w 128"/>
                    <a:gd name="T57" fmla="*/ 28 h 182"/>
                    <a:gd name="T58" fmla="*/ 59 w 128"/>
                    <a:gd name="T59" fmla="*/ 14 h 182"/>
                    <a:gd name="T60" fmla="*/ 75 w 128"/>
                    <a:gd name="T61" fmla="*/ 3 h 182"/>
                    <a:gd name="T62" fmla="*/ 89 w 128"/>
                    <a:gd name="T63" fmla="*/ 0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28" h="182">
                      <a:moveTo>
                        <a:pt x="89" y="0"/>
                      </a:moveTo>
                      <a:lnTo>
                        <a:pt x="102" y="5"/>
                      </a:lnTo>
                      <a:lnTo>
                        <a:pt x="117" y="23"/>
                      </a:lnTo>
                      <a:lnTo>
                        <a:pt x="124" y="40"/>
                      </a:lnTo>
                      <a:lnTo>
                        <a:pt x="128" y="58"/>
                      </a:lnTo>
                      <a:lnTo>
                        <a:pt x="126" y="75"/>
                      </a:lnTo>
                      <a:lnTo>
                        <a:pt x="121" y="91"/>
                      </a:lnTo>
                      <a:lnTo>
                        <a:pt x="105" y="126"/>
                      </a:lnTo>
                      <a:lnTo>
                        <a:pt x="86" y="156"/>
                      </a:lnTo>
                      <a:lnTo>
                        <a:pt x="80" y="164"/>
                      </a:lnTo>
                      <a:lnTo>
                        <a:pt x="75" y="170"/>
                      </a:lnTo>
                      <a:lnTo>
                        <a:pt x="72" y="175"/>
                      </a:lnTo>
                      <a:lnTo>
                        <a:pt x="68" y="178"/>
                      </a:lnTo>
                      <a:lnTo>
                        <a:pt x="66" y="182"/>
                      </a:lnTo>
                      <a:lnTo>
                        <a:pt x="66" y="182"/>
                      </a:lnTo>
                      <a:lnTo>
                        <a:pt x="63" y="180"/>
                      </a:lnTo>
                      <a:lnTo>
                        <a:pt x="54" y="173"/>
                      </a:lnTo>
                      <a:lnTo>
                        <a:pt x="42" y="164"/>
                      </a:lnTo>
                      <a:lnTo>
                        <a:pt x="28" y="152"/>
                      </a:lnTo>
                      <a:lnTo>
                        <a:pt x="16" y="136"/>
                      </a:lnTo>
                      <a:lnTo>
                        <a:pt x="5" y="119"/>
                      </a:lnTo>
                      <a:lnTo>
                        <a:pt x="3" y="117"/>
                      </a:lnTo>
                      <a:lnTo>
                        <a:pt x="0" y="108"/>
                      </a:lnTo>
                      <a:lnTo>
                        <a:pt x="0" y="98"/>
                      </a:lnTo>
                      <a:lnTo>
                        <a:pt x="5" y="84"/>
                      </a:lnTo>
                      <a:lnTo>
                        <a:pt x="10" y="73"/>
                      </a:lnTo>
                      <a:lnTo>
                        <a:pt x="21" y="59"/>
                      </a:lnTo>
                      <a:lnTo>
                        <a:pt x="31" y="44"/>
                      </a:lnTo>
                      <a:lnTo>
                        <a:pt x="45" y="28"/>
                      </a:lnTo>
                      <a:lnTo>
                        <a:pt x="59" y="14"/>
                      </a:lnTo>
                      <a:lnTo>
                        <a:pt x="75" y="3"/>
                      </a:lnTo>
                      <a:lnTo>
                        <a:pt x="89" y="0"/>
                      </a:lnTo>
                      <a:close/>
                    </a:path>
                  </a:pathLst>
                </a:custGeom>
                <a:solidFill>
                  <a:schemeClr val="accent5">
                    <a:lumMod val="20000"/>
                    <a:lumOff val="8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3260" tIns="46630" rIns="93260" bIns="4663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43245"/>
                  <a:endParaRPr lang="en-IN" sz="2448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96" name="Freeform 120"/>
                <p:cNvSpPr>
                  <a:spLocks/>
                </p:cNvSpPr>
                <p:nvPr/>
              </p:nvSpPr>
              <p:spPr bwMode="auto">
                <a:xfrm>
                  <a:off x="4706938" y="2305050"/>
                  <a:ext cx="252413" cy="228600"/>
                </a:xfrm>
                <a:custGeom>
                  <a:avLst/>
                  <a:gdLst>
                    <a:gd name="T0" fmla="*/ 91 w 159"/>
                    <a:gd name="T1" fmla="*/ 0 h 144"/>
                    <a:gd name="T2" fmla="*/ 114 w 159"/>
                    <a:gd name="T3" fmla="*/ 2 h 144"/>
                    <a:gd name="T4" fmla="*/ 131 w 159"/>
                    <a:gd name="T5" fmla="*/ 11 h 144"/>
                    <a:gd name="T6" fmla="*/ 145 w 159"/>
                    <a:gd name="T7" fmla="*/ 23 h 144"/>
                    <a:gd name="T8" fmla="*/ 154 w 159"/>
                    <a:gd name="T9" fmla="*/ 41 h 144"/>
                    <a:gd name="T10" fmla="*/ 159 w 159"/>
                    <a:gd name="T11" fmla="*/ 56 h 144"/>
                    <a:gd name="T12" fmla="*/ 157 w 159"/>
                    <a:gd name="T13" fmla="*/ 70 h 144"/>
                    <a:gd name="T14" fmla="*/ 149 w 159"/>
                    <a:gd name="T15" fmla="*/ 86 h 144"/>
                    <a:gd name="T16" fmla="*/ 135 w 159"/>
                    <a:gd name="T17" fmla="*/ 104 h 144"/>
                    <a:gd name="T18" fmla="*/ 121 w 159"/>
                    <a:gd name="T19" fmla="*/ 118 h 144"/>
                    <a:gd name="T20" fmla="*/ 107 w 159"/>
                    <a:gd name="T21" fmla="*/ 132 h 144"/>
                    <a:gd name="T22" fmla="*/ 94 w 159"/>
                    <a:gd name="T23" fmla="*/ 140 h 144"/>
                    <a:gd name="T24" fmla="*/ 87 w 159"/>
                    <a:gd name="T25" fmla="*/ 144 h 144"/>
                    <a:gd name="T26" fmla="*/ 75 w 159"/>
                    <a:gd name="T27" fmla="*/ 144 h 144"/>
                    <a:gd name="T28" fmla="*/ 61 w 159"/>
                    <a:gd name="T29" fmla="*/ 142 h 144"/>
                    <a:gd name="T30" fmla="*/ 44 w 159"/>
                    <a:gd name="T31" fmla="*/ 139 h 144"/>
                    <a:gd name="T32" fmla="*/ 30 w 159"/>
                    <a:gd name="T33" fmla="*/ 132 h 144"/>
                    <a:gd name="T34" fmla="*/ 16 w 159"/>
                    <a:gd name="T35" fmla="*/ 121 h 144"/>
                    <a:gd name="T36" fmla="*/ 5 w 159"/>
                    <a:gd name="T37" fmla="*/ 107 h 144"/>
                    <a:gd name="T38" fmla="*/ 0 w 159"/>
                    <a:gd name="T39" fmla="*/ 90 h 144"/>
                    <a:gd name="T40" fmla="*/ 0 w 159"/>
                    <a:gd name="T41" fmla="*/ 69 h 144"/>
                    <a:gd name="T42" fmla="*/ 3 w 159"/>
                    <a:gd name="T43" fmla="*/ 65 h 144"/>
                    <a:gd name="T44" fmla="*/ 10 w 159"/>
                    <a:gd name="T45" fmla="*/ 55 h 144"/>
                    <a:gd name="T46" fmla="*/ 23 w 159"/>
                    <a:gd name="T47" fmla="*/ 42 h 144"/>
                    <a:gd name="T48" fmla="*/ 37 w 159"/>
                    <a:gd name="T49" fmla="*/ 28 h 144"/>
                    <a:gd name="T50" fmla="*/ 54 w 159"/>
                    <a:gd name="T51" fmla="*/ 16 h 144"/>
                    <a:gd name="T52" fmla="*/ 72 w 159"/>
                    <a:gd name="T53" fmla="*/ 6 h 144"/>
                    <a:gd name="T54" fmla="*/ 91 w 159"/>
                    <a:gd name="T55" fmla="*/ 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59" h="144">
                      <a:moveTo>
                        <a:pt x="91" y="0"/>
                      </a:moveTo>
                      <a:lnTo>
                        <a:pt x="114" y="2"/>
                      </a:lnTo>
                      <a:lnTo>
                        <a:pt x="131" y="11"/>
                      </a:lnTo>
                      <a:lnTo>
                        <a:pt x="145" y="23"/>
                      </a:lnTo>
                      <a:lnTo>
                        <a:pt x="154" y="41"/>
                      </a:lnTo>
                      <a:lnTo>
                        <a:pt x="159" y="56"/>
                      </a:lnTo>
                      <a:lnTo>
                        <a:pt x="157" y="70"/>
                      </a:lnTo>
                      <a:lnTo>
                        <a:pt x="149" y="86"/>
                      </a:lnTo>
                      <a:lnTo>
                        <a:pt x="135" y="104"/>
                      </a:lnTo>
                      <a:lnTo>
                        <a:pt x="121" y="118"/>
                      </a:lnTo>
                      <a:lnTo>
                        <a:pt x="107" y="132"/>
                      </a:lnTo>
                      <a:lnTo>
                        <a:pt x="94" y="140"/>
                      </a:lnTo>
                      <a:lnTo>
                        <a:pt x="87" y="144"/>
                      </a:lnTo>
                      <a:lnTo>
                        <a:pt x="75" y="144"/>
                      </a:lnTo>
                      <a:lnTo>
                        <a:pt x="61" y="142"/>
                      </a:lnTo>
                      <a:lnTo>
                        <a:pt x="44" y="139"/>
                      </a:lnTo>
                      <a:lnTo>
                        <a:pt x="30" y="132"/>
                      </a:lnTo>
                      <a:lnTo>
                        <a:pt x="16" y="121"/>
                      </a:lnTo>
                      <a:lnTo>
                        <a:pt x="5" y="107"/>
                      </a:lnTo>
                      <a:lnTo>
                        <a:pt x="0" y="90"/>
                      </a:lnTo>
                      <a:lnTo>
                        <a:pt x="0" y="69"/>
                      </a:lnTo>
                      <a:lnTo>
                        <a:pt x="3" y="65"/>
                      </a:lnTo>
                      <a:lnTo>
                        <a:pt x="10" y="55"/>
                      </a:lnTo>
                      <a:lnTo>
                        <a:pt x="23" y="42"/>
                      </a:lnTo>
                      <a:lnTo>
                        <a:pt x="37" y="28"/>
                      </a:lnTo>
                      <a:lnTo>
                        <a:pt x="54" y="16"/>
                      </a:lnTo>
                      <a:lnTo>
                        <a:pt x="72" y="6"/>
                      </a:lnTo>
                      <a:lnTo>
                        <a:pt x="91" y="0"/>
                      </a:lnTo>
                      <a:close/>
                    </a:path>
                  </a:pathLst>
                </a:custGeom>
                <a:solidFill>
                  <a:schemeClr val="accent5">
                    <a:lumMod val="20000"/>
                    <a:lumOff val="8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3260" tIns="46630" rIns="93260" bIns="4663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43245"/>
                  <a:endParaRPr lang="en-IN" sz="2448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97" name="Freeform 121"/>
                <p:cNvSpPr>
                  <a:spLocks/>
                </p:cNvSpPr>
                <p:nvPr/>
              </p:nvSpPr>
              <p:spPr bwMode="auto">
                <a:xfrm>
                  <a:off x="4244975" y="1697038"/>
                  <a:ext cx="252413" cy="225425"/>
                </a:xfrm>
                <a:custGeom>
                  <a:avLst/>
                  <a:gdLst>
                    <a:gd name="T0" fmla="*/ 107 w 159"/>
                    <a:gd name="T1" fmla="*/ 0 h 142"/>
                    <a:gd name="T2" fmla="*/ 128 w 159"/>
                    <a:gd name="T3" fmla="*/ 4 h 142"/>
                    <a:gd name="T4" fmla="*/ 145 w 159"/>
                    <a:gd name="T5" fmla="*/ 14 h 142"/>
                    <a:gd name="T6" fmla="*/ 156 w 159"/>
                    <a:gd name="T7" fmla="*/ 28 h 142"/>
                    <a:gd name="T8" fmla="*/ 159 w 159"/>
                    <a:gd name="T9" fmla="*/ 46 h 142"/>
                    <a:gd name="T10" fmla="*/ 154 w 159"/>
                    <a:gd name="T11" fmla="*/ 65 h 142"/>
                    <a:gd name="T12" fmla="*/ 142 w 159"/>
                    <a:gd name="T13" fmla="*/ 84 h 142"/>
                    <a:gd name="T14" fmla="*/ 128 w 159"/>
                    <a:gd name="T15" fmla="*/ 102 h 142"/>
                    <a:gd name="T16" fmla="*/ 114 w 159"/>
                    <a:gd name="T17" fmla="*/ 117 h 142"/>
                    <a:gd name="T18" fmla="*/ 102 w 159"/>
                    <a:gd name="T19" fmla="*/ 130 h 142"/>
                    <a:gd name="T20" fmla="*/ 93 w 159"/>
                    <a:gd name="T21" fmla="*/ 137 h 142"/>
                    <a:gd name="T22" fmla="*/ 79 w 159"/>
                    <a:gd name="T23" fmla="*/ 140 h 142"/>
                    <a:gd name="T24" fmla="*/ 63 w 159"/>
                    <a:gd name="T25" fmla="*/ 142 h 142"/>
                    <a:gd name="T26" fmla="*/ 46 w 159"/>
                    <a:gd name="T27" fmla="*/ 142 h 142"/>
                    <a:gd name="T28" fmla="*/ 30 w 159"/>
                    <a:gd name="T29" fmla="*/ 138 h 142"/>
                    <a:gd name="T30" fmla="*/ 16 w 159"/>
                    <a:gd name="T31" fmla="*/ 131 h 142"/>
                    <a:gd name="T32" fmla="*/ 5 w 159"/>
                    <a:gd name="T33" fmla="*/ 121 h 142"/>
                    <a:gd name="T34" fmla="*/ 0 w 159"/>
                    <a:gd name="T35" fmla="*/ 107 h 142"/>
                    <a:gd name="T36" fmla="*/ 0 w 159"/>
                    <a:gd name="T37" fmla="*/ 91 h 142"/>
                    <a:gd name="T38" fmla="*/ 9 w 159"/>
                    <a:gd name="T39" fmla="*/ 70 h 142"/>
                    <a:gd name="T40" fmla="*/ 11 w 159"/>
                    <a:gd name="T41" fmla="*/ 67 h 142"/>
                    <a:gd name="T42" fmla="*/ 16 w 159"/>
                    <a:gd name="T43" fmla="*/ 56 h 142"/>
                    <a:gd name="T44" fmla="*/ 26 w 159"/>
                    <a:gd name="T45" fmla="*/ 44 h 142"/>
                    <a:gd name="T46" fmla="*/ 39 w 159"/>
                    <a:gd name="T47" fmla="*/ 30 h 142"/>
                    <a:gd name="T48" fmla="*/ 53 w 159"/>
                    <a:gd name="T49" fmla="*/ 18 h 142"/>
                    <a:gd name="T50" fmla="*/ 67 w 159"/>
                    <a:gd name="T51" fmla="*/ 7 h 142"/>
                    <a:gd name="T52" fmla="*/ 82 w 159"/>
                    <a:gd name="T53" fmla="*/ 0 h 142"/>
                    <a:gd name="T54" fmla="*/ 107 w 159"/>
                    <a:gd name="T55" fmla="*/ 0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59" h="142">
                      <a:moveTo>
                        <a:pt x="107" y="0"/>
                      </a:moveTo>
                      <a:lnTo>
                        <a:pt x="128" y="4"/>
                      </a:lnTo>
                      <a:lnTo>
                        <a:pt x="145" y="14"/>
                      </a:lnTo>
                      <a:lnTo>
                        <a:pt x="156" y="28"/>
                      </a:lnTo>
                      <a:lnTo>
                        <a:pt x="159" y="46"/>
                      </a:lnTo>
                      <a:lnTo>
                        <a:pt x="154" y="65"/>
                      </a:lnTo>
                      <a:lnTo>
                        <a:pt x="142" y="84"/>
                      </a:lnTo>
                      <a:lnTo>
                        <a:pt x="128" y="102"/>
                      </a:lnTo>
                      <a:lnTo>
                        <a:pt x="114" y="117"/>
                      </a:lnTo>
                      <a:lnTo>
                        <a:pt x="102" y="130"/>
                      </a:lnTo>
                      <a:lnTo>
                        <a:pt x="93" y="137"/>
                      </a:lnTo>
                      <a:lnTo>
                        <a:pt x="79" y="140"/>
                      </a:lnTo>
                      <a:lnTo>
                        <a:pt x="63" y="142"/>
                      </a:lnTo>
                      <a:lnTo>
                        <a:pt x="46" y="142"/>
                      </a:lnTo>
                      <a:lnTo>
                        <a:pt x="30" y="138"/>
                      </a:lnTo>
                      <a:lnTo>
                        <a:pt x="16" y="131"/>
                      </a:lnTo>
                      <a:lnTo>
                        <a:pt x="5" y="121"/>
                      </a:lnTo>
                      <a:lnTo>
                        <a:pt x="0" y="107"/>
                      </a:lnTo>
                      <a:lnTo>
                        <a:pt x="0" y="91"/>
                      </a:lnTo>
                      <a:lnTo>
                        <a:pt x="9" y="70"/>
                      </a:lnTo>
                      <a:lnTo>
                        <a:pt x="11" y="67"/>
                      </a:lnTo>
                      <a:lnTo>
                        <a:pt x="16" y="56"/>
                      </a:lnTo>
                      <a:lnTo>
                        <a:pt x="26" y="44"/>
                      </a:lnTo>
                      <a:lnTo>
                        <a:pt x="39" y="30"/>
                      </a:lnTo>
                      <a:lnTo>
                        <a:pt x="53" y="18"/>
                      </a:lnTo>
                      <a:lnTo>
                        <a:pt x="67" y="7"/>
                      </a:lnTo>
                      <a:lnTo>
                        <a:pt x="82" y="0"/>
                      </a:lnTo>
                      <a:lnTo>
                        <a:pt x="107" y="0"/>
                      </a:lnTo>
                      <a:close/>
                    </a:path>
                  </a:pathLst>
                </a:custGeom>
                <a:solidFill>
                  <a:schemeClr val="accent5">
                    <a:lumMod val="20000"/>
                    <a:lumOff val="8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3260" tIns="46630" rIns="93260" bIns="4663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43245"/>
                  <a:endParaRPr lang="en-IN" sz="2448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98" name="Freeform 122"/>
                <p:cNvSpPr>
                  <a:spLocks/>
                </p:cNvSpPr>
                <p:nvPr/>
              </p:nvSpPr>
              <p:spPr bwMode="auto">
                <a:xfrm>
                  <a:off x="3797300" y="1611313"/>
                  <a:ext cx="225425" cy="192088"/>
                </a:xfrm>
                <a:custGeom>
                  <a:avLst/>
                  <a:gdLst>
                    <a:gd name="T0" fmla="*/ 81 w 142"/>
                    <a:gd name="T1" fmla="*/ 0 h 121"/>
                    <a:gd name="T2" fmla="*/ 97 w 142"/>
                    <a:gd name="T3" fmla="*/ 0 h 121"/>
                    <a:gd name="T4" fmla="*/ 112 w 142"/>
                    <a:gd name="T5" fmla="*/ 3 h 121"/>
                    <a:gd name="T6" fmla="*/ 128 w 142"/>
                    <a:gd name="T7" fmla="*/ 12 h 121"/>
                    <a:gd name="T8" fmla="*/ 140 w 142"/>
                    <a:gd name="T9" fmla="*/ 28 h 121"/>
                    <a:gd name="T10" fmla="*/ 142 w 142"/>
                    <a:gd name="T11" fmla="*/ 42 h 121"/>
                    <a:gd name="T12" fmla="*/ 139 w 142"/>
                    <a:gd name="T13" fmla="*/ 58 h 121"/>
                    <a:gd name="T14" fmla="*/ 130 w 142"/>
                    <a:gd name="T15" fmla="*/ 72 h 121"/>
                    <a:gd name="T16" fmla="*/ 118 w 142"/>
                    <a:gd name="T17" fmla="*/ 86 h 121"/>
                    <a:gd name="T18" fmla="*/ 105 w 142"/>
                    <a:gd name="T19" fmla="*/ 98 h 121"/>
                    <a:gd name="T20" fmla="*/ 95 w 142"/>
                    <a:gd name="T21" fmla="*/ 107 h 121"/>
                    <a:gd name="T22" fmla="*/ 90 w 142"/>
                    <a:gd name="T23" fmla="*/ 114 h 121"/>
                    <a:gd name="T24" fmla="*/ 84 w 142"/>
                    <a:gd name="T25" fmla="*/ 117 h 121"/>
                    <a:gd name="T26" fmla="*/ 72 w 142"/>
                    <a:gd name="T27" fmla="*/ 119 h 121"/>
                    <a:gd name="T28" fmla="*/ 58 w 142"/>
                    <a:gd name="T29" fmla="*/ 121 h 121"/>
                    <a:gd name="T30" fmla="*/ 44 w 142"/>
                    <a:gd name="T31" fmla="*/ 121 h 121"/>
                    <a:gd name="T32" fmla="*/ 28 w 142"/>
                    <a:gd name="T33" fmla="*/ 117 h 121"/>
                    <a:gd name="T34" fmla="*/ 14 w 142"/>
                    <a:gd name="T35" fmla="*/ 110 h 121"/>
                    <a:gd name="T36" fmla="*/ 6 w 142"/>
                    <a:gd name="T37" fmla="*/ 101 h 121"/>
                    <a:gd name="T38" fmla="*/ 0 w 142"/>
                    <a:gd name="T39" fmla="*/ 89 h 121"/>
                    <a:gd name="T40" fmla="*/ 4 w 142"/>
                    <a:gd name="T41" fmla="*/ 72 h 121"/>
                    <a:gd name="T42" fmla="*/ 6 w 142"/>
                    <a:gd name="T43" fmla="*/ 68 h 121"/>
                    <a:gd name="T44" fmla="*/ 13 w 142"/>
                    <a:gd name="T45" fmla="*/ 58 h 121"/>
                    <a:gd name="T46" fmla="*/ 23 w 142"/>
                    <a:gd name="T47" fmla="*/ 45 h 121"/>
                    <a:gd name="T48" fmla="*/ 34 w 142"/>
                    <a:gd name="T49" fmla="*/ 30 h 121"/>
                    <a:gd name="T50" fmla="*/ 46 w 142"/>
                    <a:gd name="T51" fmla="*/ 16 h 121"/>
                    <a:gd name="T52" fmla="*/ 58 w 142"/>
                    <a:gd name="T53" fmla="*/ 7 h 121"/>
                    <a:gd name="T54" fmla="*/ 67 w 142"/>
                    <a:gd name="T55" fmla="*/ 2 h 121"/>
                    <a:gd name="T56" fmla="*/ 81 w 142"/>
                    <a:gd name="T57" fmla="*/ 0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42" h="121">
                      <a:moveTo>
                        <a:pt x="81" y="0"/>
                      </a:moveTo>
                      <a:lnTo>
                        <a:pt x="97" y="0"/>
                      </a:lnTo>
                      <a:lnTo>
                        <a:pt x="112" y="3"/>
                      </a:lnTo>
                      <a:lnTo>
                        <a:pt x="128" y="12"/>
                      </a:lnTo>
                      <a:lnTo>
                        <a:pt x="140" y="28"/>
                      </a:lnTo>
                      <a:lnTo>
                        <a:pt x="142" y="42"/>
                      </a:lnTo>
                      <a:lnTo>
                        <a:pt x="139" y="58"/>
                      </a:lnTo>
                      <a:lnTo>
                        <a:pt x="130" y="72"/>
                      </a:lnTo>
                      <a:lnTo>
                        <a:pt x="118" y="86"/>
                      </a:lnTo>
                      <a:lnTo>
                        <a:pt x="105" y="98"/>
                      </a:lnTo>
                      <a:lnTo>
                        <a:pt x="95" y="107"/>
                      </a:lnTo>
                      <a:lnTo>
                        <a:pt x="90" y="114"/>
                      </a:lnTo>
                      <a:lnTo>
                        <a:pt x="84" y="117"/>
                      </a:lnTo>
                      <a:lnTo>
                        <a:pt x="72" y="119"/>
                      </a:lnTo>
                      <a:lnTo>
                        <a:pt x="58" y="121"/>
                      </a:lnTo>
                      <a:lnTo>
                        <a:pt x="44" y="121"/>
                      </a:lnTo>
                      <a:lnTo>
                        <a:pt x="28" y="117"/>
                      </a:lnTo>
                      <a:lnTo>
                        <a:pt x="14" y="110"/>
                      </a:lnTo>
                      <a:lnTo>
                        <a:pt x="6" y="101"/>
                      </a:lnTo>
                      <a:lnTo>
                        <a:pt x="0" y="89"/>
                      </a:lnTo>
                      <a:lnTo>
                        <a:pt x="4" y="72"/>
                      </a:lnTo>
                      <a:lnTo>
                        <a:pt x="6" y="68"/>
                      </a:lnTo>
                      <a:lnTo>
                        <a:pt x="13" y="58"/>
                      </a:lnTo>
                      <a:lnTo>
                        <a:pt x="23" y="45"/>
                      </a:lnTo>
                      <a:lnTo>
                        <a:pt x="34" y="30"/>
                      </a:lnTo>
                      <a:lnTo>
                        <a:pt x="46" y="16"/>
                      </a:lnTo>
                      <a:lnTo>
                        <a:pt x="58" y="7"/>
                      </a:lnTo>
                      <a:lnTo>
                        <a:pt x="67" y="2"/>
                      </a:lnTo>
                      <a:lnTo>
                        <a:pt x="81" y="0"/>
                      </a:lnTo>
                      <a:close/>
                    </a:path>
                  </a:pathLst>
                </a:custGeom>
                <a:solidFill>
                  <a:schemeClr val="accent5">
                    <a:lumMod val="20000"/>
                    <a:lumOff val="8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3260" tIns="46630" rIns="93260" bIns="4663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43245"/>
                  <a:endParaRPr lang="en-IN" sz="2448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99" name="Freeform 123"/>
                <p:cNvSpPr>
                  <a:spLocks/>
                </p:cNvSpPr>
                <p:nvPr/>
              </p:nvSpPr>
              <p:spPr bwMode="auto">
                <a:xfrm>
                  <a:off x="3194050" y="1989138"/>
                  <a:ext cx="187325" cy="174625"/>
                </a:xfrm>
                <a:custGeom>
                  <a:avLst/>
                  <a:gdLst>
                    <a:gd name="T0" fmla="*/ 77 w 118"/>
                    <a:gd name="T1" fmla="*/ 0 h 110"/>
                    <a:gd name="T2" fmla="*/ 90 w 118"/>
                    <a:gd name="T3" fmla="*/ 2 h 110"/>
                    <a:gd name="T4" fmla="*/ 100 w 118"/>
                    <a:gd name="T5" fmla="*/ 7 h 110"/>
                    <a:gd name="T6" fmla="*/ 111 w 118"/>
                    <a:gd name="T7" fmla="*/ 17 h 110"/>
                    <a:gd name="T8" fmla="*/ 118 w 118"/>
                    <a:gd name="T9" fmla="*/ 31 h 110"/>
                    <a:gd name="T10" fmla="*/ 116 w 118"/>
                    <a:gd name="T11" fmla="*/ 35 h 110"/>
                    <a:gd name="T12" fmla="*/ 111 w 118"/>
                    <a:gd name="T13" fmla="*/ 45 h 110"/>
                    <a:gd name="T14" fmla="*/ 104 w 118"/>
                    <a:gd name="T15" fmla="*/ 58 h 110"/>
                    <a:gd name="T16" fmla="*/ 95 w 118"/>
                    <a:gd name="T17" fmla="*/ 72 h 110"/>
                    <a:gd name="T18" fmla="*/ 86 w 118"/>
                    <a:gd name="T19" fmla="*/ 86 h 110"/>
                    <a:gd name="T20" fmla="*/ 76 w 118"/>
                    <a:gd name="T21" fmla="*/ 98 h 110"/>
                    <a:gd name="T22" fmla="*/ 67 w 118"/>
                    <a:gd name="T23" fmla="*/ 107 h 110"/>
                    <a:gd name="T24" fmla="*/ 58 w 118"/>
                    <a:gd name="T25" fmla="*/ 110 h 110"/>
                    <a:gd name="T26" fmla="*/ 46 w 118"/>
                    <a:gd name="T27" fmla="*/ 108 h 110"/>
                    <a:gd name="T28" fmla="*/ 32 w 118"/>
                    <a:gd name="T29" fmla="*/ 105 h 110"/>
                    <a:gd name="T30" fmla="*/ 18 w 118"/>
                    <a:gd name="T31" fmla="*/ 100 h 110"/>
                    <a:gd name="T32" fmla="*/ 6 w 118"/>
                    <a:gd name="T33" fmla="*/ 93 h 110"/>
                    <a:gd name="T34" fmla="*/ 0 w 118"/>
                    <a:gd name="T35" fmla="*/ 84 h 110"/>
                    <a:gd name="T36" fmla="*/ 0 w 118"/>
                    <a:gd name="T37" fmla="*/ 73 h 110"/>
                    <a:gd name="T38" fmla="*/ 2 w 118"/>
                    <a:gd name="T39" fmla="*/ 70 h 110"/>
                    <a:gd name="T40" fmla="*/ 7 w 118"/>
                    <a:gd name="T41" fmla="*/ 59 h 110"/>
                    <a:gd name="T42" fmla="*/ 16 w 118"/>
                    <a:gd name="T43" fmla="*/ 45 h 110"/>
                    <a:gd name="T44" fmla="*/ 27 w 118"/>
                    <a:gd name="T45" fmla="*/ 30 h 110"/>
                    <a:gd name="T46" fmla="*/ 37 w 118"/>
                    <a:gd name="T47" fmla="*/ 17 h 110"/>
                    <a:gd name="T48" fmla="*/ 49 w 118"/>
                    <a:gd name="T49" fmla="*/ 9 h 110"/>
                    <a:gd name="T50" fmla="*/ 63 w 118"/>
                    <a:gd name="T51" fmla="*/ 3 h 110"/>
                    <a:gd name="T52" fmla="*/ 77 w 118"/>
                    <a:gd name="T53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18" h="110">
                      <a:moveTo>
                        <a:pt x="77" y="0"/>
                      </a:moveTo>
                      <a:lnTo>
                        <a:pt x="90" y="2"/>
                      </a:lnTo>
                      <a:lnTo>
                        <a:pt x="100" y="7"/>
                      </a:lnTo>
                      <a:lnTo>
                        <a:pt x="111" y="17"/>
                      </a:lnTo>
                      <a:lnTo>
                        <a:pt x="118" y="31"/>
                      </a:lnTo>
                      <a:lnTo>
                        <a:pt x="116" y="35"/>
                      </a:lnTo>
                      <a:lnTo>
                        <a:pt x="111" y="45"/>
                      </a:lnTo>
                      <a:lnTo>
                        <a:pt x="104" y="58"/>
                      </a:lnTo>
                      <a:lnTo>
                        <a:pt x="95" y="72"/>
                      </a:lnTo>
                      <a:lnTo>
                        <a:pt x="86" y="86"/>
                      </a:lnTo>
                      <a:lnTo>
                        <a:pt x="76" y="98"/>
                      </a:lnTo>
                      <a:lnTo>
                        <a:pt x="67" y="107"/>
                      </a:lnTo>
                      <a:lnTo>
                        <a:pt x="58" y="110"/>
                      </a:lnTo>
                      <a:lnTo>
                        <a:pt x="46" y="108"/>
                      </a:lnTo>
                      <a:lnTo>
                        <a:pt x="32" y="105"/>
                      </a:lnTo>
                      <a:lnTo>
                        <a:pt x="18" y="100"/>
                      </a:lnTo>
                      <a:lnTo>
                        <a:pt x="6" y="93"/>
                      </a:lnTo>
                      <a:lnTo>
                        <a:pt x="0" y="84"/>
                      </a:lnTo>
                      <a:lnTo>
                        <a:pt x="0" y="73"/>
                      </a:lnTo>
                      <a:lnTo>
                        <a:pt x="2" y="70"/>
                      </a:lnTo>
                      <a:lnTo>
                        <a:pt x="7" y="59"/>
                      </a:lnTo>
                      <a:lnTo>
                        <a:pt x="16" y="45"/>
                      </a:lnTo>
                      <a:lnTo>
                        <a:pt x="27" y="30"/>
                      </a:lnTo>
                      <a:lnTo>
                        <a:pt x="37" y="17"/>
                      </a:lnTo>
                      <a:lnTo>
                        <a:pt x="49" y="9"/>
                      </a:lnTo>
                      <a:lnTo>
                        <a:pt x="63" y="3"/>
                      </a:lnTo>
                      <a:lnTo>
                        <a:pt x="77" y="0"/>
                      </a:lnTo>
                      <a:close/>
                    </a:path>
                  </a:pathLst>
                </a:custGeom>
                <a:solidFill>
                  <a:schemeClr val="accent5">
                    <a:lumMod val="20000"/>
                    <a:lumOff val="8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3260" tIns="46630" rIns="93260" bIns="4663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43245"/>
                  <a:endParaRPr lang="en-IN" sz="2448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  <p:grpSp>
          <p:nvGrpSpPr>
            <p:cNvPr id="179" name="Group 178"/>
            <p:cNvGrpSpPr/>
            <p:nvPr/>
          </p:nvGrpSpPr>
          <p:grpSpPr>
            <a:xfrm>
              <a:off x="5665788" y="1860550"/>
              <a:ext cx="3768725" cy="4724400"/>
              <a:chOff x="5665788" y="1860550"/>
              <a:chExt cx="3768725" cy="4724400"/>
            </a:xfrm>
          </p:grpSpPr>
          <p:sp>
            <p:nvSpPr>
              <p:cNvPr id="186" name="Freeform 124"/>
              <p:cNvSpPr>
                <a:spLocks/>
              </p:cNvSpPr>
              <p:nvPr/>
            </p:nvSpPr>
            <p:spPr bwMode="auto">
              <a:xfrm>
                <a:off x="5665788" y="1860550"/>
                <a:ext cx="3768725" cy="4724400"/>
              </a:xfrm>
              <a:custGeom>
                <a:avLst/>
                <a:gdLst>
                  <a:gd name="T0" fmla="*/ 765 w 2374"/>
                  <a:gd name="T1" fmla="*/ 93 h 2976"/>
                  <a:gd name="T2" fmla="*/ 922 w 2374"/>
                  <a:gd name="T3" fmla="*/ 349 h 2976"/>
                  <a:gd name="T4" fmla="*/ 1029 w 2374"/>
                  <a:gd name="T5" fmla="*/ 546 h 2976"/>
                  <a:gd name="T6" fmla="*/ 1111 w 2374"/>
                  <a:gd name="T7" fmla="*/ 683 h 2976"/>
                  <a:gd name="T8" fmla="*/ 1124 w 2374"/>
                  <a:gd name="T9" fmla="*/ 621 h 2976"/>
                  <a:gd name="T10" fmla="*/ 1031 w 2374"/>
                  <a:gd name="T11" fmla="*/ 403 h 2976"/>
                  <a:gd name="T12" fmla="*/ 999 w 2374"/>
                  <a:gd name="T13" fmla="*/ 265 h 2976"/>
                  <a:gd name="T14" fmla="*/ 1083 w 2374"/>
                  <a:gd name="T15" fmla="*/ 263 h 2976"/>
                  <a:gd name="T16" fmla="*/ 1262 w 2374"/>
                  <a:gd name="T17" fmla="*/ 562 h 2976"/>
                  <a:gd name="T18" fmla="*/ 1446 w 2374"/>
                  <a:gd name="T19" fmla="*/ 966 h 2976"/>
                  <a:gd name="T20" fmla="*/ 1577 w 2374"/>
                  <a:gd name="T21" fmla="*/ 1374 h 2976"/>
                  <a:gd name="T22" fmla="*/ 1707 w 2374"/>
                  <a:gd name="T23" fmla="*/ 1676 h 2976"/>
                  <a:gd name="T24" fmla="*/ 1953 w 2374"/>
                  <a:gd name="T25" fmla="*/ 2084 h 2976"/>
                  <a:gd name="T26" fmla="*/ 2195 w 2374"/>
                  <a:gd name="T27" fmla="*/ 2388 h 2976"/>
                  <a:gd name="T28" fmla="*/ 2307 w 2374"/>
                  <a:gd name="T29" fmla="*/ 2488 h 2976"/>
                  <a:gd name="T30" fmla="*/ 2368 w 2374"/>
                  <a:gd name="T31" fmla="*/ 2568 h 2976"/>
                  <a:gd name="T32" fmla="*/ 2368 w 2374"/>
                  <a:gd name="T33" fmla="*/ 2673 h 2976"/>
                  <a:gd name="T34" fmla="*/ 2235 w 2374"/>
                  <a:gd name="T35" fmla="*/ 2876 h 2976"/>
                  <a:gd name="T36" fmla="*/ 2092 w 2374"/>
                  <a:gd name="T37" fmla="*/ 2946 h 2976"/>
                  <a:gd name="T38" fmla="*/ 1826 w 2374"/>
                  <a:gd name="T39" fmla="*/ 2964 h 2976"/>
                  <a:gd name="T40" fmla="*/ 1610 w 2374"/>
                  <a:gd name="T41" fmla="*/ 2761 h 2976"/>
                  <a:gd name="T42" fmla="*/ 1398 w 2374"/>
                  <a:gd name="T43" fmla="*/ 2353 h 2976"/>
                  <a:gd name="T44" fmla="*/ 1197 w 2374"/>
                  <a:gd name="T45" fmla="*/ 1995 h 2976"/>
                  <a:gd name="T46" fmla="*/ 763 w 2374"/>
                  <a:gd name="T47" fmla="*/ 1676 h 2976"/>
                  <a:gd name="T48" fmla="*/ 429 w 2374"/>
                  <a:gd name="T49" fmla="*/ 1412 h 2976"/>
                  <a:gd name="T50" fmla="*/ 275 w 2374"/>
                  <a:gd name="T51" fmla="*/ 1272 h 2976"/>
                  <a:gd name="T52" fmla="*/ 164 w 2374"/>
                  <a:gd name="T53" fmla="*/ 1097 h 2976"/>
                  <a:gd name="T54" fmla="*/ 254 w 2374"/>
                  <a:gd name="T55" fmla="*/ 1024 h 2976"/>
                  <a:gd name="T56" fmla="*/ 416 w 2374"/>
                  <a:gd name="T57" fmla="*/ 1129 h 2976"/>
                  <a:gd name="T58" fmla="*/ 525 w 2374"/>
                  <a:gd name="T59" fmla="*/ 1230 h 2976"/>
                  <a:gd name="T60" fmla="*/ 570 w 2374"/>
                  <a:gd name="T61" fmla="*/ 1216 h 2976"/>
                  <a:gd name="T62" fmla="*/ 479 w 2374"/>
                  <a:gd name="T63" fmla="*/ 1089 h 2976"/>
                  <a:gd name="T64" fmla="*/ 287 w 2374"/>
                  <a:gd name="T65" fmla="*/ 891 h 2976"/>
                  <a:gd name="T66" fmla="*/ 80 w 2374"/>
                  <a:gd name="T67" fmla="*/ 655 h 2976"/>
                  <a:gd name="T68" fmla="*/ 1 w 2374"/>
                  <a:gd name="T69" fmla="*/ 490 h 2976"/>
                  <a:gd name="T70" fmla="*/ 128 w 2374"/>
                  <a:gd name="T71" fmla="*/ 462 h 2976"/>
                  <a:gd name="T72" fmla="*/ 296 w 2374"/>
                  <a:gd name="T73" fmla="*/ 632 h 2976"/>
                  <a:gd name="T74" fmla="*/ 520 w 2374"/>
                  <a:gd name="T75" fmla="*/ 856 h 2976"/>
                  <a:gd name="T76" fmla="*/ 675 w 2374"/>
                  <a:gd name="T77" fmla="*/ 989 h 2976"/>
                  <a:gd name="T78" fmla="*/ 695 w 2374"/>
                  <a:gd name="T79" fmla="*/ 926 h 2976"/>
                  <a:gd name="T80" fmla="*/ 632 w 2374"/>
                  <a:gd name="T81" fmla="*/ 803 h 2976"/>
                  <a:gd name="T82" fmla="*/ 504 w 2374"/>
                  <a:gd name="T83" fmla="*/ 567 h 2976"/>
                  <a:gd name="T84" fmla="*/ 362 w 2374"/>
                  <a:gd name="T85" fmla="*/ 294 h 2976"/>
                  <a:gd name="T86" fmla="*/ 294 w 2374"/>
                  <a:gd name="T87" fmla="*/ 161 h 2976"/>
                  <a:gd name="T88" fmla="*/ 339 w 2374"/>
                  <a:gd name="T89" fmla="*/ 60 h 2976"/>
                  <a:gd name="T90" fmla="*/ 457 w 2374"/>
                  <a:gd name="T91" fmla="*/ 126 h 2976"/>
                  <a:gd name="T92" fmla="*/ 623 w 2374"/>
                  <a:gd name="T93" fmla="*/ 389 h 2976"/>
                  <a:gd name="T94" fmla="*/ 787 w 2374"/>
                  <a:gd name="T95" fmla="*/ 653 h 2976"/>
                  <a:gd name="T96" fmla="*/ 863 w 2374"/>
                  <a:gd name="T97" fmla="*/ 779 h 2976"/>
                  <a:gd name="T98" fmla="*/ 921 w 2374"/>
                  <a:gd name="T99" fmla="*/ 803 h 2976"/>
                  <a:gd name="T100" fmla="*/ 870 w 2374"/>
                  <a:gd name="T101" fmla="*/ 620 h 2976"/>
                  <a:gd name="T102" fmla="*/ 731 w 2374"/>
                  <a:gd name="T103" fmla="*/ 338 h 2976"/>
                  <a:gd name="T104" fmla="*/ 635 w 2374"/>
                  <a:gd name="T105" fmla="*/ 167 h 2976"/>
                  <a:gd name="T106" fmla="*/ 591 w 2374"/>
                  <a:gd name="T107" fmla="*/ 32 h 29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374" h="2976">
                    <a:moveTo>
                      <a:pt x="640" y="0"/>
                    </a:moveTo>
                    <a:lnTo>
                      <a:pt x="663" y="2"/>
                    </a:lnTo>
                    <a:lnTo>
                      <a:pt x="686" y="14"/>
                    </a:lnTo>
                    <a:lnTo>
                      <a:pt x="710" y="34"/>
                    </a:lnTo>
                    <a:lnTo>
                      <a:pt x="737" y="60"/>
                    </a:lnTo>
                    <a:lnTo>
                      <a:pt x="765" y="93"/>
                    </a:lnTo>
                    <a:lnTo>
                      <a:pt x="791" y="130"/>
                    </a:lnTo>
                    <a:lnTo>
                      <a:pt x="819" y="172"/>
                    </a:lnTo>
                    <a:lnTo>
                      <a:pt x="847" y="216"/>
                    </a:lnTo>
                    <a:lnTo>
                      <a:pt x="873" y="259"/>
                    </a:lnTo>
                    <a:lnTo>
                      <a:pt x="900" y="305"/>
                    </a:lnTo>
                    <a:lnTo>
                      <a:pt x="922" y="349"/>
                    </a:lnTo>
                    <a:lnTo>
                      <a:pt x="945" y="391"/>
                    </a:lnTo>
                    <a:lnTo>
                      <a:pt x="966" y="427"/>
                    </a:lnTo>
                    <a:lnTo>
                      <a:pt x="984" y="461"/>
                    </a:lnTo>
                    <a:lnTo>
                      <a:pt x="999" y="488"/>
                    </a:lnTo>
                    <a:lnTo>
                      <a:pt x="1013" y="518"/>
                    </a:lnTo>
                    <a:lnTo>
                      <a:pt x="1029" y="546"/>
                    </a:lnTo>
                    <a:lnTo>
                      <a:pt x="1045" y="574"/>
                    </a:lnTo>
                    <a:lnTo>
                      <a:pt x="1061" y="602"/>
                    </a:lnTo>
                    <a:lnTo>
                      <a:pt x="1075" y="628"/>
                    </a:lnTo>
                    <a:lnTo>
                      <a:pt x="1089" y="649"/>
                    </a:lnTo>
                    <a:lnTo>
                      <a:pt x="1101" y="669"/>
                    </a:lnTo>
                    <a:lnTo>
                      <a:pt x="1111" y="683"/>
                    </a:lnTo>
                    <a:lnTo>
                      <a:pt x="1118" y="691"/>
                    </a:lnTo>
                    <a:lnTo>
                      <a:pt x="1125" y="693"/>
                    </a:lnTo>
                    <a:lnTo>
                      <a:pt x="1131" y="688"/>
                    </a:lnTo>
                    <a:lnTo>
                      <a:pt x="1131" y="676"/>
                    </a:lnTo>
                    <a:lnTo>
                      <a:pt x="1131" y="655"/>
                    </a:lnTo>
                    <a:lnTo>
                      <a:pt x="1124" y="621"/>
                    </a:lnTo>
                    <a:lnTo>
                      <a:pt x="1113" y="586"/>
                    </a:lnTo>
                    <a:lnTo>
                      <a:pt x="1099" y="550"/>
                    </a:lnTo>
                    <a:lnTo>
                      <a:pt x="1083" y="513"/>
                    </a:lnTo>
                    <a:lnTo>
                      <a:pt x="1066" y="474"/>
                    </a:lnTo>
                    <a:lnTo>
                      <a:pt x="1048" y="438"/>
                    </a:lnTo>
                    <a:lnTo>
                      <a:pt x="1031" y="403"/>
                    </a:lnTo>
                    <a:lnTo>
                      <a:pt x="1017" y="370"/>
                    </a:lnTo>
                    <a:lnTo>
                      <a:pt x="1005" y="340"/>
                    </a:lnTo>
                    <a:lnTo>
                      <a:pt x="996" y="315"/>
                    </a:lnTo>
                    <a:lnTo>
                      <a:pt x="992" y="294"/>
                    </a:lnTo>
                    <a:lnTo>
                      <a:pt x="994" y="279"/>
                    </a:lnTo>
                    <a:lnTo>
                      <a:pt x="999" y="265"/>
                    </a:lnTo>
                    <a:lnTo>
                      <a:pt x="1006" y="254"/>
                    </a:lnTo>
                    <a:lnTo>
                      <a:pt x="1017" y="245"/>
                    </a:lnTo>
                    <a:lnTo>
                      <a:pt x="1029" y="240"/>
                    </a:lnTo>
                    <a:lnTo>
                      <a:pt x="1045" y="242"/>
                    </a:lnTo>
                    <a:lnTo>
                      <a:pt x="1064" y="249"/>
                    </a:lnTo>
                    <a:lnTo>
                      <a:pt x="1083" y="263"/>
                    </a:lnTo>
                    <a:lnTo>
                      <a:pt x="1106" y="284"/>
                    </a:lnTo>
                    <a:lnTo>
                      <a:pt x="1131" y="314"/>
                    </a:lnTo>
                    <a:lnTo>
                      <a:pt x="1159" y="354"/>
                    </a:lnTo>
                    <a:lnTo>
                      <a:pt x="1187" y="403"/>
                    </a:lnTo>
                    <a:lnTo>
                      <a:pt x="1227" y="485"/>
                    </a:lnTo>
                    <a:lnTo>
                      <a:pt x="1262" y="562"/>
                    </a:lnTo>
                    <a:lnTo>
                      <a:pt x="1293" y="634"/>
                    </a:lnTo>
                    <a:lnTo>
                      <a:pt x="1323" y="704"/>
                    </a:lnTo>
                    <a:lnTo>
                      <a:pt x="1351" y="772"/>
                    </a:lnTo>
                    <a:lnTo>
                      <a:pt x="1381" y="838"/>
                    </a:lnTo>
                    <a:lnTo>
                      <a:pt x="1411" y="901"/>
                    </a:lnTo>
                    <a:lnTo>
                      <a:pt x="1446" y="966"/>
                    </a:lnTo>
                    <a:lnTo>
                      <a:pt x="1477" y="1029"/>
                    </a:lnTo>
                    <a:lnTo>
                      <a:pt x="1503" y="1097"/>
                    </a:lnTo>
                    <a:lnTo>
                      <a:pt x="1525" y="1167"/>
                    </a:lnTo>
                    <a:lnTo>
                      <a:pt x="1544" y="1239"/>
                    </a:lnTo>
                    <a:lnTo>
                      <a:pt x="1561" y="1307"/>
                    </a:lnTo>
                    <a:lnTo>
                      <a:pt x="1577" y="1374"/>
                    </a:lnTo>
                    <a:lnTo>
                      <a:pt x="1595" y="1435"/>
                    </a:lnTo>
                    <a:lnTo>
                      <a:pt x="1616" y="1487"/>
                    </a:lnTo>
                    <a:lnTo>
                      <a:pt x="1631" y="1526"/>
                    </a:lnTo>
                    <a:lnTo>
                      <a:pt x="1652" y="1570"/>
                    </a:lnTo>
                    <a:lnTo>
                      <a:pt x="1677" y="1620"/>
                    </a:lnTo>
                    <a:lnTo>
                      <a:pt x="1707" y="1676"/>
                    </a:lnTo>
                    <a:lnTo>
                      <a:pt x="1738" y="1736"/>
                    </a:lnTo>
                    <a:lnTo>
                      <a:pt x="1775" y="1800"/>
                    </a:lnTo>
                    <a:lnTo>
                      <a:pt x="1815" y="1869"/>
                    </a:lnTo>
                    <a:lnTo>
                      <a:pt x="1859" y="1939"/>
                    </a:lnTo>
                    <a:lnTo>
                      <a:pt x="1904" y="2012"/>
                    </a:lnTo>
                    <a:lnTo>
                      <a:pt x="1953" y="2084"/>
                    </a:lnTo>
                    <a:lnTo>
                      <a:pt x="2006" y="2157"/>
                    </a:lnTo>
                    <a:lnTo>
                      <a:pt x="2060" y="2229"/>
                    </a:lnTo>
                    <a:lnTo>
                      <a:pt x="2099" y="2280"/>
                    </a:lnTo>
                    <a:lnTo>
                      <a:pt x="2135" y="2322"/>
                    </a:lnTo>
                    <a:lnTo>
                      <a:pt x="2167" y="2358"/>
                    </a:lnTo>
                    <a:lnTo>
                      <a:pt x="2195" y="2388"/>
                    </a:lnTo>
                    <a:lnTo>
                      <a:pt x="2219" y="2413"/>
                    </a:lnTo>
                    <a:lnTo>
                      <a:pt x="2242" y="2434"/>
                    </a:lnTo>
                    <a:lnTo>
                      <a:pt x="2262" y="2449"/>
                    </a:lnTo>
                    <a:lnTo>
                      <a:pt x="2279" y="2463"/>
                    </a:lnTo>
                    <a:lnTo>
                      <a:pt x="2295" y="2476"/>
                    </a:lnTo>
                    <a:lnTo>
                      <a:pt x="2307" y="2488"/>
                    </a:lnTo>
                    <a:lnTo>
                      <a:pt x="2319" y="2497"/>
                    </a:lnTo>
                    <a:lnTo>
                      <a:pt x="2330" y="2507"/>
                    </a:lnTo>
                    <a:lnTo>
                      <a:pt x="2340" y="2519"/>
                    </a:lnTo>
                    <a:lnTo>
                      <a:pt x="2349" y="2533"/>
                    </a:lnTo>
                    <a:lnTo>
                      <a:pt x="2360" y="2549"/>
                    </a:lnTo>
                    <a:lnTo>
                      <a:pt x="2368" y="2568"/>
                    </a:lnTo>
                    <a:lnTo>
                      <a:pt x="2368" y="2572"/>
                    </a:lnTo>
                    <a:lnTo>
                      <a:pt x="2370" y="2582"/>
                    </a:lnTo>
                    <a:lnTo>
                      <a:pt x="2372" y="2598"/>
                    </a:lnTo>
                    <a:lnTo>
                      <a:pt x="2374" y="2619"/>
                    </a:lnTo>
                    <a:lnTo>
                      <a:pt x="2372" y="2645"/>
                    </a:lnTo>
                    <a:lnTo>
                      <a:pt x="2368" y="2673"/>
                    </a:lnTo>
                    <a:lnTo>
                      <a:pt x="2360" y="2705"/>
                    </a:lnTo>
                    <a:lnTo>
                      <a:pt x="2347" y="2738"/>
                    </a:lnTo>
                    <a:lnTo>
                      <a:pt x="2330" y="2773"/>
                    </a:lnTo>
                    <a:lnTo>
                      <a:pt x="2305" y="2808"/>
                    </a:lnTo>
                    <a:lnTo>
                      <a:pt x="2274" y="2843"/>
                    </a:lnTo>
                    <a:lnTo>
                      <a:pt x="2235" y="2876"/>
                    </a:lnTo>
                    <a:lnTo>
                      <a:pt x="2184" y="2906"/>
                    </a:lnTo>
                    <a:lnTo>
                      <a:pt x="2181" y="2908"/>
                    </a:lnTo>
                    <a:lnTo>
                      <a:pt x="2169" y="2915"/>
                    </a:lnTo>
                    <a:lnTo>
                      <a:pt x="2149" y="2924"/>
                    </a:lnTo>
                    <a:lnTo>
                      <a:pt x="2123" y="2936"/>
                    </a:lnTo>
                    <a:lnTo>
                      <a:pt x="2092" y="2946"/>
                    </a:lnTo>
                    <a:lnTo>
                      <a:pt x="2055" y="2959"/>
                    </a:lnTo>
                    <a:lnTo>
                      <a:pt x="2015" y="2967"/>
                    </a:lnTo>
                    <a:lnTo>
                      <a:pt x="1971" y="2974"/>
                    </a:lnTo>
                    <a:lnTo>
                      <a:pt x="1925" y="2976"/>
                    </a:lnTo>
                    <a:lnTo>
                      <a:pt x="1876" y="2973"/>
                    </a:lnTo>
                    <a:lnTo>
                      <a:pt x="1826" y="2964"/>
                    </a:lnTo>
                    <a:lnTo>
                      <a:pt x="1777" y="2948"/>
                    </a:lnTo>
                    <a:lnTo>
                      <a:pt x="1745" y="2929"/>
                    </a:lnTo>
                    <a:lnTo>
                      <a:pt x="1712" y="2901"/>
                    </a:lnTo>
                    <a:lnTo>
                      <a:pt x="1679" y="2861"/>
                    </a:lnTo>
                    <a:lnTo>
                      <a:pt x="1644" y="2813"/>
                    </a:lnTo>
                    <a:lnTo>
                      <a:pt x="1610" y="2761"/>
                    </a:lnTo>
                    <a:lnTo>
                      <a:pt x="1575" y="2700"/>
                    </a:lnTo>
                    <a:lnTo>
                      <a:pt x="1540" y="2635"/>
                    </a:lnTo>
                    <a:lnTo>
                      <a:pt x="1503" y="2567"/>
                    </a:lnTo>
                    <a:lnTo>
                      <a:pt x="1468" y="2497"/>
                    </a:lnTo>
                    <a:lnTo>
                      <a:pt x="1433" y="2425"/>
                    </a:lnTo>
                    <a:lnTo>
                      <a:pt x="1398" y="2353"/>
                    </a:lnTo>
                    <a:lnTo>
                      <a:pt x="1363" y="2283"/>
                    </a:lnTo>
                    <a:lnTo>
                      <a:pt x="1328" y="2217"/>
                    </a:lnTo>
                    <a:lnTo>
                      <a:pt x="1295" y="2152"/>
                    </a:lnTo>
                    <a:lnTo>
                      <a:pt x="1262" y="2094"/>
                    </a:lnTo>
                    <a:lnTo>
                      <a:pt x="1230" y="2040"/>
                    </a:lnTo>
                    <a:lnTo>
                      <a:pt x="1197" y="1995"/>
                    </a:lnTo>
                    <a:lnTo>
                      <a:pt x="1167" y="1958"/>
                    </a:lnTo>
                    <a:lnTo>
                      <a:pt x="1138" y="1932"/>
                    </a:lnTo>
                    <a:lnTo>
                      <a:pt x="1054" y="1870"/>
                    </a:lnTo>
                    <a:lnTo>
                      <a:pt x="963" y="1809"/>
                    </a:lnTo>
                    <a:lnTo>
                      <a:pt x="865" y="1744"/>
                    </a:lnTo>
                    <a:lnTo>
                      <a:pt x="763" y="1676"/>
                    </a:lnTo>
                    <a:lnTo>
                      <a:pt x="661" y="1603"/>
                    </a:lnTo>
                    <a:lnTo>
                      <a:pt x="558" y="1522"/>
                    </a:lnTo>
                    <a:lnTo>
                      <a:pt x="458" y="1435"/>
                    </a:lnTo>
                    <a:lnTo>
                      <a:pt x="455" y="1433"/>
                    </a:lnTo>
                    <a:lnTo>
                      <a:pt x="444" y="1424"/>
                    </a:lnTo>
                    <a:lnTo>
                      <a:pt x="429" y="1412"/>
                    </a:lnTo>
                    <a:lnTo>
                      <a:pt x="409" y="1396"/>
                    </a:lnTo>
                    <a:lnTo>
                      <a:pt x="385" y="1377"/>
                    </a:lnTo>
                    <a:lnTo>
                      <a:pt x="360" y="1354"/>
                    </a:lnTo>
                    <a:lnTo>
                      <a:pt x="332" y="1328"/>
                    </a:lnTo>
                    <a:lnTo>
                      <a:pt x="303" y="1302"/>
                    </a:lnTo>
                    <a:lnTo>
                      <a:pt x="275" y="1272"/>
                    </a:lnTo>
                    <a:lnTo>
                      <a:pt x="248" y="1242"/>
                    </a:lnTo>
                    <a:lnTo>
                      <a:pt x="222" y="1213"/>
                    </a:lnTo>
                    <a:lnTo>
                      <a:pt x="201" y="1183"/>
                    </a:lnTo>
                    <a:lnTo>
                      <a:pt x="184" y="1153"/>
                    </a:lnTo>
                    <a:lnTo>
                      <a:pt x="171" y="1123"/>
                    </a:lnTo>
                    <a:lnTo>
                      <a:pt x="164" y="1097"/>
                    </a:lnTo>
                    <a:lnTo>
                      <a:pt x="164" y="1073"/>
                    </a:lnTo>
                    <a:lnTo>
                      <a:pt x="173" y="1050"/>
                    </a:lnTo>
                    <a:lnTo>
                      <a:pt x="189" y="1031"/>
                    </a:lnTo>
                    <a:lnTo>
                      <a:pt x="208" y="1022"/>
                    </a:lnTo>
                    <a:lnTo>
                      <a:pt x="229" y="1019"/>
                    </a:lnTo>
                    <a:lnTo>
                      <a:pt x="254" y="1024"/>
                    </a:lnTo>
                    <a:lnTo>
                      <a:pt x="280" y="1033"/>
                    </a:lnTo>
                    <a:lnTo>
                      <a:pt x="306" y="1047"/>
                    </a:lnTo>
                    <a:lnTo>
                      <a:pt x="334" y="1064"/>
                    </a:lnTo>
                    <a:lnTo>
                      <a:pt x="362" y="1085"/>
                    </a:lnTo>
                    <a:lnTo>
                      <a:pt x="390" y="1106"/>
                    </a:lnTo>
                    <a:lnTo>
                      <a:pt x="416" y="1129"/>
                    </a:lnTo>
                    <a:lnTo>
                      <a:pt x="441" y="1151"/>
                    </a:lnTo>
                    <a:lnTo>
                      <a:pt x="464" y="1174"/>
                    </a:lnTo>
                    <a:lnTo>
                      <a:pt x="485" y="1193"/>
                    </a:lnTo>
                    <a:lnTo>
                      <a:pt x="502" y="1209"/>
                    </a:lnTo>
                    <a:lnTo>
                      <a:pt x="516" y="1221"/>
                    </a:lnTo>
                    <a:lnTo>
                      <a:pt x="525" y="1230"/>
                    </a:lnTo>
                    <a:lnTo>
                      <a:pt x="535" y="1235"/>
                    </a:lnTo>
                    <a:lnTo>
                      <a:pt x="546" y="1239"/>
                    </a:lnTo>
                    <a:lnTo>
                      <a:pt x="555" y="1239"/>
                    </a:lnTo>
                    <a:lnTo>
                      <a:pt x="563" y="1234"/>
                    </a:lnTo>
                    <a:lnTo>
                      <a:pt x="569" y="1227"/>
                    </a:lnTo>
                    <a:lnTo>
                      <a:pt x="570" y="1216"/>
                    </a:lnTo>
                    <a:lnTo>
                      <a:pt x="567" y="1202"/>
                    </a:lnTo>
                    <a:lnTo>
                      <a:pt x="560" y="1185"/>
                    </a:lnTo>
                    <a:lnTo>
                      <a:pt x="548" y="1164"/>
                    </a:lnTo>
                    <a:lnTo>
                      <a:pt x="527" y="1137"/>
                    </a:lnTo>
                    <a:lnTo>
                      <a:pt x="500" y="1108"/>
                    </a:lnTo>
                    <a:lnTo>
                      <a:pt x="479" y="1089"/>
                    </a:lnTo>
                    <a:lnTo>
                      <a:pt x="455" y="1062"/>
                    </a:lnTo>
                    <a:lnTo>
                      <a:pt x="427" y="1034"/>
                    </a:lnTo>
                    <a:lnTo>
                      <a:pt x="395" y="1001"/>
                    </a:lnTo>
                    <a:lnTo>
                      <a:pt x="360" y="968"/>
                    </a:lnTo>
                    <a:lnTo>
                      <a:pt x="325" y="929"/>
                    </a:lnTo>
                    <a:lnTo>
                      <a:pt x="287" y="891"/>
                    </a:lnTo>
                    <a:lnTo>
                      <a:pt x="250" y="852"/>
                    </a:lnTo>
                    <a:lnTo>
                      <a:pt x="213" y="812"/>
                    </a:lnTo>
                    <a:lnTo>
                      <a:pt x="177" y="770"/>
                    </a:lnTo>
                    <a:lnTo>
                      <a:pt x="142" y="730"/>
                    </a:lnTo>
                    <a:lnTo>
                      <a:pt x="110" y="691"/>
                    </a:lnTo>
                    <a:lnTo>
                      <a:pt x="80" y="655"/>
                    </a:lnTo>
                    <a:lnTo>
                      <a:pt x="54" y="618"/>
                    </a:lnTo>
                    <a:lnTo>
                      <a:pt x="33" y="586"/>
                    </a:lnTo>
                    <a:lnTo>
                      <a:pt x="15" y="557"/>
                    </a:lnTo>
                    <a:lnTo>
                      <a:pt x="5" y="530"/>
                    </a:lnTo>
                    <a:lnTo>
                      <a:pt x="0" y="508"/>
                    </a:lnTo>
                    <a:lnTo>
                      <a:pt x="1" y="490"/>
                    </a:lnTo>
                    <a:lnTo>
                      <a:pt x="15" y="464"/>
                    </a:lnTo>
                    <a:lnTo>
                      <a:pt x="33" y="448"/>
                    </a:lnTo>
                    <a:lnTo>
                      <a:pt x="54" y="440"/>
                    </a:lnTo>
                    <a:lnTo>
                      <a:pt x="77" y="440"/>
                    </a:lnTo>
                    <a:lnTo>
                      <a:pt x="101" y="448"/>
                    </a:lnTo>
                    <a:lnTo>
                      <a:pt x="128" y="462"/>
                    </a:lnTo>
                    <a:lnTo>
                      <a:pt x="156" y="485"/>
                    </a:lnTo>
                    <a:lnTo>
                      <a:pt x="185" y="511"/>
                    </a:lnTo>
                    <a:lnTo>
                      <a:pt x="215" y="544"/>
                    </a:lnTo>
                    <a:lnTo>
                      <a:pt x="238" y="569"/>
                    </a:lnTo>
                    <a:lnTo>
                      <a:pt x="264" y="599"/>
                    </a:lnTo>
                    <a:lnTo>
                      <a:pt x="296" y="632"/>
                    </a:lnTo>
                    <a:lnTo>
                      <a:pt x="329" y="667"/>
                    </a:lnTo>
                    <a:lnTo>
                      <a:pt x="366" y="704"/>
                    </a:lnTo>
                    <a:lnTo>
                      <a:pt x="404" y="742"/>
                    </a:lnTo>
                    <a:lnTo>
                      <a:pt x="443" y="781"/>
                    </a:lnTo>
                    <a:lnTo>
                      <a:pt x="481" y="819"/>
                    </a:lnTo>
                    <a:lnTo>
                      <a:pt x="520" y="856"/>
                    </a:lnTo>
                    <a:lnTo>
                      <a:pt x="555" y="889"/>
                    </a:lnTo>
                    <a:lnTo>
                      <a:pt x="586" y="919"/>
                    </a:lnTo>
                    <a:lnTo>
                      <a:pt x="616" y="945"/>
                    </a:lnTo>
                    <a:lnTo>
                      <a:pt x="640" y="964"/>
                    </a:lnTo>
                    <a:lnTo>
                      <a:pt x="658" y="978"/>
                    </a:lnTo>
                    <a:lnTo>
                      <a:pt x="675" y="989"/>
                    </a:lnTo>
                    <a:lnTo>
                      <a:pt x="688" y="992"/>
                    </a:lnTo>
                    <a:lnTo>
                      <a:pt x="696" y="987"/>
                    </a:lnTo>
                    <a:lnTo>
                      <a:pt x="702" y="978"/>
                    </a:lnTo>
                    <a:lnTo>
                      <a:pt x="702" y="964"/>
                    </a:lnTo>
                    <a:lnTo>
                      <a:pt x="700" y="947"/>
                    </a:lnTo>
                    <a:lnTo>
                      <a:pt x="695" y="926"/>
                    </a:lnTo>
                    <a:lnTo>
                      <a:pt x="688" y="905"/>
                    </a:lnTo>
                    <a:lnTo>
                      <a:pt x="677" y="882"/>
                    </a:lnTo>
                    <a:lnTo>
                      <a:pt x="667" y="861"/>
                    </a:lnTo>
                    <a:lnTo>
                      <a:pt x="654" y="840"/>
                    </a:lnTo>
                    <a:lnTo>
                      <a:pt x="646" y="826"/>
                    </a:lnTo>
                    <a:lnTo>
                      <a:pt x="632" y="803"/>
                    </a:lnTo>
                    <a:lnTo>
                      <a:pt x="616" y="775"/>
                    </a:lnTo>
                    <a:lnTo>
                      <a:pt x="597" y="740"/>
                    </a:lnTo>
                    <a:lnTo>
                      <a:pt x="576" y="702"/>
                    </a:lnTo>
                    <a:lnTo>
                      <a:pt x="553" y="660"/>
                    </a:lnTo>
                    <a:lnTo>
                      <a:pt x="530" y="614"/>
                    </a:lnTo>
                    <a:lnTo>
                      <a:pt x="504" y="567"/>
                    </a:lnTo>
                    <a:lnTo>
                      <a:pt x="479" y="520"/>
                    </a:lnTo>
                    <a:lnTo>
                      <a:pt x="455" y="471"/>
                    </a:lnTo>
                    <a:lnTo>
                      <a:pt x="429" y="424"/>
                    </a:lnTo>
                    <a:lnTo>
                      <a:pt x="406" y="378"/>
                    </a:lnTo>
                    <a:lnTo>
                      <a:pt x="383" y="335"/>
                    </a:lnTo>
                    <a:lnTo>
                      <a:pt x="362" y="294"/>
                    </a:lnTo>
                    <a:lnTo>
                      <a:pt x="343" y="259"/>
                    </a:lnTo>
                    <a:lnTo>
                      <a:pt x="327" y="228"/>
                    </a:lnTo>
                    <a:lnTo>
                      <a:pt x="315" y="203"/>
                    </a:lnTo>
                    <a:lnTo>
                      <a:pt x="306" y="188"/>
                    </a:lnTo>
                    <a:lnTo>
                      <a:pt x="301" y="177"/>
                    </a:lnTo>
                    <a:lnTo>
                      <a:pt x="294" y="161"/>
                    </a:lnTo>
                    <a:lnTo>
                      <a:pt x="290" y="142"/>
                    </a:lnTo>
                    <a:lnTo>
                      <a:pt x="289" y="121"/>
                    </a:lnTo>
                    <a:lnTo>
                      <a:pt x="294" y="102"/>
                    </a:lnTo>
                    <a:lnTo>
                      <a:pt x="303" y="84"/>
                    </a:lnTo>
                    <a:lnTo>
                      <a:pt x="317" y="69"/>
                    </a:lnTo>
                    <a:lnTo>
                      <a:pt x="339" y="60"/>
                    </a:lnTo>
                    <a:lnTo>
                      <a:pt x="357" y="56"/>
                    </a:lnTo>
                    <a:lnTo>
                      <a:pt x="374" y="58"/>
                    </a:lnTo>
                    <a:lnTo>
                      <a:pt x="392" y="67"/>
                    </a:lnTo>
                    <a:lnTo>
                      <a:pt x="413" y="81"/>
                    </a:lnTo>
                    <a:lnTo>
                      <a:pt x="434" y="100"/>
                    </a:lnTo>
                    <a:lnTo>
                      <a:pt x="457" y="126"/>
                    </a:lnTo>
                    <a:lnTo>
                      <a:pt x="481" y="161"/>
                    </a:lnTo>
                    <a:lnTo>
                      <a:pt x="509" y="203"/>
                    </a:lnTo>
                    <a:lnTo>
                      <a:pt x="541" y="252"/>
                    </a:lnTo>
                    <a:lnTo>
                      <a:pt x="565" y="296"/>
                    </a:lnTo>
                    <a:lnTo>
                      <a:pt x="593" y="342"/>
                    </a:lnTo>
                    <a:lnTo>
                      <a:pt x="623" y="389"/>
                    </a:lnTo>
                    <a:lnTo>
                      <a:pt x="653" y="436"/>
                    </a:lnTo>
                    <a:lnTo>
                      <a:pt x="682" y="483"/>
                    </a:lnTo>
                    <a:lnTo>
                      <a:pt x="710" y="530"/>
                    </a:lnTo>
                    <a:lnTo>
                      <a:pt x="738" y="574"/>
                    </a:lnTo>
                    <a:lnTo>
                      <a:pt x="765" y="616"/>
                    </a:lnTo>
                    <a:lnTo>
                      <a:pt x="787" y="653"/>
                    </a:lnTo>
                    <a:lnTo>
                      <a:pt x="807" y="684"/>
                    </a:lnTo>
                    <a:lnTo>
                      <a:pt x="821" y="711"/>
                    </a:lnTo>
                    <a:lnTo>
                      <a:pt x="831" y="730"/>
                    </a:lnTo>
                    <a:lnTo>
                      <a:pt x="840" y="746"/>
                    </a:lnTo>
                    <a:lnTo>
                      <a:pt x="851" y="763"/>
                    </a:lnTo>
                    <a:lnTo>
                      <a:pt x="863" y="779"/>
                    </a:lnTo>
                    <a:lnTo>
                      <a:pt x="875" y="791"/>
                    </a:lnTo>
                    <a:lnTo>
                      <a:pt x="887" y="803"/>
                    </a:lnTo>
                    <a:lnTo>
                      <a:pt x="898" y="810"/>
                    </a:lnTo>
                    <a:lnTo>
                      <a:pt x="908" y="814"/>
                    </a:lnTo>
                    <a:lnTo>
                      <a:pt x="917" y="812"/>
                    </a:lnTo>
                    <a:lnTo>
                      <a:pt x="921" y="803"/>
                    </a:lnTo>
                    <a:lnTo>
                      <a:pt x="922" y="788"/>
                    </a:lnTo>
                    <a:lnTo>
                      <a:pt x="921" y="765"/>
                    </a:lnTo>
                    <a:lnTo>
                      <a:pt x="914" y="737"/>
                    </a:lnTo>
                    <a:lnTo>
                      <a:pt x="903" y="704"/>
                    </a:lnTo>
                    <a:lnTo>
                      <a:pt x="887" y="663"/>
                    </a:lnTo>
                    <a:lnTo>
                      <a:pt x="870" y="620"/>
                    </a:lnTo>
                    <a:lnTo>
                      <a:pt x="849" y="572"/>
                    </a:lnTo>
                    <a:lnTo>
                      <a:pt x="826" y="525"/>
                    </a:lnTo>
                    <a:lnTo>
                      <a:pt x="802" y="476"/>
                    </a:lnTo>
                    <a:lnTo>
                      <a:pt x="777" y="427"/>
                    </a:lnTo>
                    <a:lnTo>
                      <a:pt x="754" y="382"/>
                    </a:lnTo>
                    <a:lnTo>
                      <a:pt x="731" y="338"/>
                    </a:lnTo>
                    <a:lnTo>
                      <a:pt x="710" y="300"/>
                    </a:lnTo>
                    <a:lnTo>
                      <a:pt x="693" y="266"/>
                    </a:lnTo>
                    <a:lnTo>
                      <a:pt x="679" y="242"/>
                    </a:lnTo>
                    <a:lnTo>
                      <a:pt x="665" y="217"/>
                    </a:lnTo>
                    <a:lnTo>
                      <a:pt x="649" y="193"/>
                    </a:lnTo>
                    <a:lnTo>
                      <a:pt x="635" y="167"/>
                    </a:lnTo>
                    <a:lnTo>
                      <a:pt x="621" y="142"/>
                    </a:lnTo>
                    <a:lnTo>
                      <a:pt x="607" y="116"/>
                    </a:lnTo>
                    <a:lnTo>
                      <a:pt x="598" y="93"/>
                    </a:lnTo>
                    <a:lnTo>
                      <a:pt x="591" y="70"/>
                    </a:lnTo>
                    <a:lnTo>
                      <a:pt x="590" y="49"/>
                    </a:lnTo>
                    <a:lnTo>
                      <a:pt x="591" y="32"/>
                    </a:lnTo>
                    <a:lnTo>
                      <a:pt x="602" y="18"/>
                    </a:lnTo>
                    <a:lnTo>
                      <a:pt x="618" y="7"/>
                    </a:lnTo>
                    <a:lnTo>
                      <a:pt x="640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3260" tIns="46630" rIns="93260" bIns="46630" numCol="1" anchor="t" anchorCtr="0" compatLnSpc="1">
                <a:prstTxWarp prst="textNoShape">
                  <a:avLst/>
                </a:prstTxWarp>
              </a:bodyPr>
              <a:lstStyle/>
              <a:p>
                <a:pPr defTabSz="1243245"/>
                <a:endParaRPr lang="en-IN" sz="2448">
                  <a:solidFill>
                    <a:prstClr val="black"/>
                  </a:solidFill>
                  <a:latin typeface="Calibri"/>
                </a:endParaRPr>
              </a:p>
            </p:txBody>
          </p:sp>
          <p:grpSp>
            <p:nvGrpSpPr>
              <p:cNvPr id="187" name="Group 186"/>
              <p:cNvGrpSpPr/>
              <p:nvPr/>
            </p:nvGrpSpPr>
            <p:grpSpPr>
              <a:xfrm>
                <a:off x="5667375" y="1863725"/>
                <a:ext cx="1765301" cy="1919288"/>
                <a:chOff x="5667375" y="1863725"/>
                <a:chExt cx="1765301" cy="1919288"/>
              </a:xfrm>
            </p:grpSpPr>
            <p:sp>
              <p:nvSpPr>
                <p:cNvPr id="188" name="Freeform 125"/>
                <p:cNvSpPr>
                  <a:spLocks/>
                </p:cNvSpPr>
                <p:nvPr/>
              </p:nvSpPr>
              <p:spPr bwMode="auto">
                <a:xfrm>
                  <a:off x="5921375" y="3494088"/>
                  <a:ext cx="203200" cy="288925"/>
                </a:xfrm>
                <a:custGeom>
                  <a:avLst/>
                  <a:gdLst>
                    <a:gd name="T0" fmla="*/ 38 w 128"/>
                    <a:gd name="T1" fmla="*/ 0 h 182"/>
                    <a:gd name="T2" fmla="*/ 52 w 128"/>
                    <a:gd name="T3" fmla="*/ 4 h 182"/>
                    <a:gd name="T4" fmla="*/ 66 w 128"/>
                    <a:gd name="T5" fmla="*/ 14 h 182"/>
                    <a:gd name="T6" fmla="*/ 80 w 128"/>
                    <a:gd name="T7" fmla="*/ 28 h 182"/>
                    <a:gd name="T8" fmla="*/ 94 w 128"/>
                    <a:gd name="T9" fmla="*/ 44 h 182"/>
                    <a:gd name="T10" fmla="*/ 107 w 128"/>
                    <a:gd name="T11" fmla="*/ 60 h 182"/>
                    <a:gd name="T12" fmla="*/ 115 w 128"/>
                    <a:gd name="T13" fmla="*/ 73 h 182"/>
                    <a:gd name="T14" fmla="*/ 122 w 128"/>
                    <a:gd name="T15" fmla="*/ 84 h 182"/>
                    <a:gd name="T16" fmla="*/ 128 w 128"/>
                    <a:gd name="T17" fmla="*/ 98 h 182"/>
                    <a:gd name="T18" fmla="*/ 126 w 128"/>
                    <a:gd name="T19" fmla="*/ 108 h 182"/>
                    <a:gd name="T20" fmla="*/ 124 w 128"/>
                    <a:gd name="T21" fmla="*/ 117 h 182"/>
                    <a:gd name="T22" fmla="*/ 122 w 128"/>
                    <a:gd name="T23" fmla="*/ 119 h 182"/>
                    <a:gd name="T24" fmla="*/ 112 w 128"/>
                    <a:gd name="T25" fmla="*/ 136 h 182"/>
                    <a:gd name="T26" fmla="*/ 98 w 128"/>
                    <a:gd name="T27" fmla="*/ 152 h 182"/>
                    <a:gd name="T28" fmla="*/ 84 w 128"/>
                    <a:gd name="T29" fmla="*/ 164 h 182"/>
                    <a:gd name="T30" fmla="*/ 72 w 128"/>
                    <a:gd name="T31" fmla="*/ 173 h 182"/>
                    <a:gd name="T32" fmla="*/ 63 w 128"/>
                    <a:gd name="T33" fmla="*/ 180 h 182"/>
                    <a:gd name="T34" fmla="*/ 61 w 128"/>
                    <a:gd name="T35" fmla="*/ 182 h 182"/>
                    <a:gd name="T36" fmla="*/ 59 w 128"/>
                    <a:gd name="T37" fmla="*/ 180 h 182"/>
                    <a:gd name="T38" fmla="*/ 58 w 128"/>
                    <a:gd name="T39" fmla="*/ 178 h 182"/>
                    <a:gd name="T40" fmla="*/ 56 w 128"/>
                    <a:gd name="T41" fmla="*/ 175 h 182"/>
                    <a:gd name="T42" fmla="*/ 52 w 128"/>
                    <a:gd name="T43" fmla="*/ 170 h 182"/>
                    <a:gd name="T44" fmla="*/ 47 w 128"/>
                    <a:gd name="T45" fmla="*/ 164 h 182"/>
                    <a:gd name="T46" fmla="*/ 42 w 128"/>
                    <a:gd name="T47" fmla="*/ 156 h 182"/>
                    <a:gd name="T48" fmla="*/ 23 w 128"/>
                    <a:gd name="T49" fmla="*/ 126 h 182"/>
                    <a:gd name="T50" fmla="*/ 5 w 128"/>
                    <a:gd name="T51" fmla="*/ 91 h 182"/>
                    <a:gd name="T52" fmla="*/ 2 w 128"/>
                    <a:gd name="T53" fmla="*/ 75 h 182"/>
                    <a:gd name="T54" fmla="*/ 0 w 128"/>
                    <a:gd name="T55" fmla="*/ 58 h 182"/>
                    <a:gd name="T56" fmla="*/ 2 w 128"/>
                    <a:gd name="T57" fmla="*/ 40 h 182"/>
                    <a:gd name="T58" fmla="*/ 10 w 128"/>
                    <a:gd name="T59" fmla="*/ 23 h 182"/>
                    <a:gd name="T60" fmla="*/ 24 w 128"/>
                    <a:gd name="T61" fmla="*/ 5 h 182"/>
                    <a:gd name="T62" fmla="*/ 38 w 128"/>
                    <a:gd name="T63" fmla="*/ 0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28" h="182">
                      <a:moveTo>
                        <a:pt x="38" y="0"/>
                      </a:moveTo>
                      <a:lnTo>
                        <a:pt x="52" y="4"/>
                      </a:lnTo>
                      <a:lnTo>
                        <a:pt x="66" y="14"/>
                      </a:lnTo>
                      <a:lnTo>
                        <a:pt x="80" y="28"/>
                      </a:lnTo>
                      <a:lnTo>
                        <a:pt x="94" y="44"/>
                      </a:lnTo>
                      <a:lnTo>
                        <a:pt x="107" y="60"/>
                      </a:lnTo>
                      <a:lnTo>
                        <a:pt x="115" y="73"/>
                      </a:lnTo>
                      <a:lnTo>
                        <a:pt x="122" y="84"/>
                      </a:lnTo>
                      <a:lnTo>
                        <a:pt x="128" y="98"/>
                      </a:lnTo>
                      <a:lnTo>
                        <a:pt x="126" y="108"/>
                      </a:lnTo>
                      <a:lnTo>
                        <a:pt x="124" y="117"/>
                      </a:lnTo>
                      <a:lnTo>
                        <a:pt x="122" y="119"/>
                      </a:lnTo>
                      <a:lnTo>
                        <a:pt x="112" y="136"/>
                      </a:lnTo>
                      <a:lnTo>
                        <a:pt x="98" y="152"/>
                      </a:lnTo>
                      <a:lnTo>
                        <a:pt x="84" y="164"/>
                      </a:lnTo>
                      <a:lnTo>
                        <a:pt x="72" y="173"/>
                      </a:lnTo>
                      <a:lnTo>
                        <a:pt x="63" y="180"/>
                      </a:lnTo>
                      <a:lnTo>
                        <a:pt x="61" y="182"/>
                      </a:lnTo>
                      <a:lnTo>
                        <a:pt x="59" y="180"/>
                      </a:lnTo>
                      <a:lnTo>
                        <a:pt x="58" y="178"/>
                      </a:lnTo>
                      <a:lnTo>
                        <a:pt x="56" y="175"/>
                      </a:lnTo>
                      <a:lnTo>
                        <a:pt x="52" y="170"/>
                      </a:lnTo>
                      <a:lnTo>
                        <a:pt x="47" y="164"/>
                      </a:lnTo>
                      <a:lnTo>
                        <a:pt x="42" y="156"/>
                      </a:lnTo>
                      <a:lnTo>
                        <a:pt x="23" y="126"/>
                      </a:lnTo>
                      <a:lnTo>
                        <a:pt x="5" y="91"/>
                      </a:lnTo>
                      <a:lnTo>
                        <a:pt x="2" y="75"/>
                      </a:lnTo>
                      <a:lnTo>
                        <a:pt x="0" y="58"/>
                      </a:lnTo>
                      <a:lnTo>
                        <a:pt x="2" y="40"/>
                      </a:lnTo>
                      <a:lnTo>
                        <a:pt x="10" y="23"/>
                      </a:lnTo>
                      <a:lnTo>
                        <a:pt x="24" y="5"/>
                      </a:lnTo>
                      <a:lnTo>
                        <a:pt x="38" y="0"/>
                      </a:lnTo>
                      <a:close/>
                    </a:path>
                  </a:pathLst>
                </a:custGeom>
                <a:solidFill>
                  <a:schemeClr val="accent5">
                    <a:lumMod val="20000"/>
                    <a:lumOff val="8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3260" tIns="46630" rIns="93260" bIns="4663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43245"/>
                  <a:endParaRPr lang="en-IN" sz="2448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89" name="Freeform 126"/>
                <p:cNvSpPr>
                  <a:spLocks/>
                </p:cNvSpPr>
                <p:nvPr/>
              </p:nvSpPr>
              <p:spPr bwMode="auto">
                <a:xfrm>
                  <a:off x="5667375" y="2559050"/>
                  <a:ext cx="254000" cy="227013"/>
                </a:xfrm>
                <a:custGeom>
                  <a:avLst/>
                  <a:gdLst>
                    <a:gd name="T0" fmla="*/ 69 w 160"/>
                    <a:gd name="T1" fmla="*/ 0 h 143"/>
                    <a:gd name="T2" fmla="*/ 86 w 160"/>
                    <a:gd name="T3" fmla="*/ 5 h 143"/>
                    <a:gd name="T4" fmla="*/ 106 w 160"/>
                    <a:gd name="T5" fmla="*/ 15 h 143"/>
                    <a:gd name="T6" fmla="*/ 121 w 160"/>
                    <a:gd name="T7" fmla="*/ 27 h 143"/>
                    <a:gd name="T8" fmla="*/ 137 w 160"/>
                    <a:gd name="T9" fmla="*/ 41 h 143"/>
                    <a:gd name="T10" fmla="*/ 148 w 160"/>
                    <a:gd name="T11" fmla="*/ 54 h 143"/>
                    <a:gd name="T12" fmla="*/ 156 w 160"/>
                    <a:gd name="T13" fmla="*/ 62 h 143"/>
                    <a:gd name="T14" fmla="*/ 158 w 160"/>
                    <a:gd name="T15" fmla="*/ 66 h 143"/>
                    <a:gd name="T16" fmla="*/ 160 w 160"/>
                    <a:gd name="T17" fmla="*/ 89 h 143"/>
                    <a:gd name="T18" fmla="*/ 155 w 160"/>
                    <a:gd name="T19" fmla="*/ 106 h 143"/>
                    <a:gd name="T20" fmla="*/ 144 w 160"/>
                    <a:gd name="T21" fmla="*/ 120 h 143"/>
                    <a:gd name="T22" fmla="*/ 130 w 160"/>
                    <a:gd name="T23" fmla="*/ 131 h 143"/>
                    <a:gd name="T24" fmla="*/ 114 w 160"/>
                    <a:gd name="T25" fmla="*/ 138 h 143"/>
                    <a:gd name="T26" fmla="*/ 99 w 160"/>
                    <a:gd name="T27" fmla="*/ 141 h 143"/>
                    <a:gd name="T28" fmla="*/ 85 w 160"/>
                    <a:gd name="T29" fmla="*/ 143 h 143"/>
                    <a:gd name="T30" fmla="*/ 72 w 160"/>
                    <a:gd name="T31" fmla="*/ 143 h 143"/>
                    <a:gd name="T32" fmla="*/ 63 w 160"/>
                    <a:gd name="T33" fmla="*/ 139 h 143"/>
                    <a:gd name="T34" fmla="*/ 53 w 160"/>
                    <a:gd name="T35" fmla="*/ 131 h 143"/>
                    <a:gd name="T36" fmla="*/ 39 w 160"/>
                    <a:gd name="T37" fmla="*/ 117 h 143"/>
                    <a:gd name="T38" fmla="*/ 23 w 160"/>
                    <a:gd name="T39" fmla="*/ 103 h 143"/>
                    <a:gd name="T40" fmla="*/ 11 w 160"/>
                    <a:gd name="T41" fmla="*/ 85 h 143"/>
                    <a:gd name="T42" fmla="*/ 2 w 160"/>
                    <a:gd name="T43" fmla="*/ 69 h 143"/>
                    <a:gd name="T44" fmla="*/ 0 w 160"/>
                    <a:gd name="T45" fmla="*/ 55 h 143"/>
                    <a:gd name="T46" fmla="*/ 4 w 160"/>
                    <a:gd name="T47" fmla="*/ 38 h 143"/>
                    <a:gd name="T48" fmla="*/ 14 w 160"/>
                    <a:gd name="T49" fmla="*/ 22 h 143"/>
                    <a:gd name="T50" fmla="*/ 27 w 160"/>
                    <a:gd name="T51" fmla="*/ 10 h 143"/>
                    <a:gd name="T52" fmla="*/ 46 w 160"/>
                    <a:gd name="T53" fmla="*/ 1 h 143"/>
                    <a:gd name="T54" fmla="*/ 69 w 160"/>
                    <a:gd name="T55" fmla="*/ 0 h 1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60" h="143">
                      <a:moveTo>
                        <a:pt x="69" y="0"/>
                      </a:moveTo>
                      <a:lnTo>
                        <a:pt x="86" y="5"/>
                      </a:lnTo>
                      <a:lnTo>
                        <a:pt x="106" y="15"/>
                      </a:lnTo>
                      <a:lnTo>
                        <a:pt x="121" y="27"/>
                      </a:lnTo>
                      <a:lnTo>
                        <a:pt x="137" y="41"/>
                      </a:lnTo>
                      <a:lnTo>
                        <a:pt x="148" y="54"/>
                      </a:lnTo>
                      <a:lnTo>
                        <a:pt x="156" y="62"/>
                      </a:lnTo>
                      <a:lnTo>
                        <a:pt x="158" y="66"/>
                      </a:lnTo>
                      <a:lnTo>
                        <a:pt x="160" y="89"/>
                      </a:lnTo>
                      <a:lnTo>
                        <a:pt x="155" y="106"/>
                      </a:lnTo>
                      <a:lnTo>
                        <a:pt x="144" y="120"/>
                      </a:lnTo>
                      <a:lnTo>
                        <a:pt x="130" y="131"/>
                      </a:lnTo>
                      <a:lnTo>
                        <a:pt x="114" y="138"/>
                      </a:lnTo>
                      <a:lnTo>
                        <a:pt x="99" y="141"/>
                      </a:lnTo>
                      <a:lnTo>
                        <a:pt x="85" y="143"/>
                      </a:lnTo>
                      <a:lnTo>
                        <a:pt x="72" y="143"/>
                      </a:lnTo>
                      <a:lnTo>
                        <a:pt x="63" y="139"/>
                      </a:lnTo>
                      <a:lnTo>
                        <a:pt x="53" y="131"/>
                      </a:lnTo>
                      <a:lnTo>
                        <a:pt x="39" y="117"/>
                      </a:lnTo>
                      <a:lnTo>
                        <a:pt x="23" y="103"/>
                      </a:lnTo>
                      <a:lnTo>
                        <a:pt x="11" y="85"/>
                      </a:lnTo>
                      <a:lnTo>
                        <a:pt x="2" y="69"/>
                      </a:lnTo>
                      <a:lnTo>
                        <a:pt x="0" y="55"/>
                      </a:lnTo>
                      <a:lnTo>
                        <a:pt x="4" y="38"/>
                      </a:lnTo>
                      <a:lnTo>
                        <a:pt x="14" y="22"/>
                      </a:lnTo>
                      <a:lnTo>
                        <a:pt x="27" y="10"/>
                      </a:lnTo>
                      <a:lnTo>
                        <a:pt x="46" y="1"/>
                      </a:lnTo>
                      <a:lnTo>
                        <a:pt x="69" y="0"/>
                      </a:lnTo>
                      <a:close/>
                    </a:path>
                  </a:pathLst>
                </a:custGeom>
                <a:solidFill>
                  <a:schemeClr val="accent5">
                    <a:lumMod val="20000"/>
                    <a:lumOff val="8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3260" tIns="46630" rIns="93260" bIns="4663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43245"/>
                  <a:endParaRPr lang="en-IN" sz="2448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90" name="Freeform 127"/>
                <p:cNvSpPr>
                  <a:spLocks/>
                </p:cNvSpPr>
                <p:nvPr/>
              </p:nvSpPr>
              <p:spPr bwMode="auto">
                <a:xfrm>
                  <a:off x="6129338" y="1947863"/>
                  <a:ext cx="252413" cy="227013"/>
                </a:xfrm>
                <a:custGeom>
                  <a:avLst/>
                  <a:gdLst>
                    <a:gd name="T0" fmla="*/ 53 w 159"/>
                    <a:gd name="T1" fmla="*/ 0 h 143"/>
                    <a:gd name="T2" fmla="*/ 77 w 159"/>
                    <a:gd name="T3" fmla="*/ 1 h 143"/>
                    <a:gd name="T4" fmla="*/ 93 w 159"/>
                    <a:gd name="T5" fmla="*/ 8 h 143"/>
                    <a:gd name="T6" fmla="*/ 107 w 159"/>
                    <a:gd name="T7" fmla="*/ 19 h 143"/>
                    <a:gd name="T8" fmla="*/ 121 w 159"/>
                    <a:gd name="T9" fmla="*/ 31 h 143"/>
                    <a:gd name="T10" fmla="*/ 133 w 159"/>
                    <a:gd name="T11" fmla="*/ 45 h 143"/>
                    <a:gd name="T12" fmla="*/ 142 w 159"/>
                    <a:gd name="T13" fmla="*/ 57 h 143"/>
                    <a:gd name="T14" fmla="*/ 149 w 159"/>
                    <a:gd name="T15" fmla="*/ 66 h 143"/>
                    <a:gd name="T16" fmla="*/ 151 w 159"/>
                    <a:gd name="T17" fmla="*/ 70 h 143"/>
                    <a:gd name="T18" fmla="*/ 159 w 159"/>
                    <a:gd name="T19" fmla="*/ 91 h 143"/>
                    <a:gd name="T20" fmla="*/ 159 w 159"/>
                    <a:gd name="T21" fmla="*/ 108 h 143"/>
                    <a:gd name="T22" fmla="*/ 154 w 159"/>
                    <a:gd name="T23" fmla="*/ 122 h 143"/>
                    <a:gd name="T24" fmla="*/ 144 w 159"/>
                    <a:gd name="T25" fmla="*/ 133 h 143"/>
                    <a:gd name="T26" fmla="*/ 128 w 159"/>
                    <a:gd name="T27" fmla="*/ 140 h 143"/>
                    <a:gd name="T28" fmla="*/ 112 w 159"/>
                    <a:gd name="T29" fmla="*/ 143 h 143"/>
                    <a:gd name="T30" fmla="*/ 96 w 159"/>
                    <a:gd name="T31" fmla="*/ 143 h 143"/>
                    <a:gd name="T32" fmla="*/ 81 w 159"/>
                    <a:gd name="T33" fmla="*/ 141 h 143"/>
                    <a:gd name="T34" fmla="*/ 67 w 159"/>
                    <a:gd name="T35" fmla="*/ 138 h 143"/>
                    <a:gd name="T36" fmla="*/ 56 w 159"/>
                    <a:gd name="T37" fmla="*/ 131 h 143"/>
                    <a:gd name="T38" fmla="*/ 46 w 159"/>
                    <a:gd name="T39" fmla="*/ 119 h 143"/>
                    <a:gd name="T40" fmla="*/ 32 w 159"/>
                    <a:gd name="T41" fmla="*/ 103 h 143"/>
                    <a:gd name="T42" fmla="*/ 18 w 159"/>
                    <a:gd name="T43" fmla="*/ 85 h 143"/>
                    <a:gd name="T44" fmla="*/ 5 w 159"/>
                    <a:gd name="T45" fmla="*/ 66 h 143"/>
                    <a:gd name="T46" fmla="*/ 0 w 159"/>
                    <a:gd name="T47" fmla="*/ 47 h 143"/>
                    <a:gd name="T48" fmla="*/ 4 w 159"/>
                    <a:gd name="T49" fmla="*/ 29 h 143"/>
                    <a:gd name="T50" fmla="*/ 14 w 159"/>
                    <a:gd name="T51" fmla="*/ 15 h 143"/>
                    <a:gd name="T52" fmla="*/ 30 w 159"/>
                    <a:gd name="T53" fmla="*/ 5 h 143"/>
                    <a:gd name="T54" fmla="*/ 53 w 159"/>
                    <a:gd name="T55" fmla="*/ 0 h 1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59" h="143">
                      <a:moveTo>
                        <a:pt x="53" y="0"/>
                      </a:moveTo>
                      <a:lnTo>
                        <a:pt x="77" y="1"/>
                      </a:lnTo>
                      <a:lnTo>
                        <a:pt x="93" y="8"/>
                      </a:lnTo>
                      <a:lnTo>
                        <a:pt x="107" y="19"/>
                      </a:lnTo>
                      <a:lnTo>
                        <a:pt x="121" y="31"/>
                      </a:lnTo>
                      <a:lnTo>
                        <a:pt x="133" y="45"/>
                      </a:lnTo>
                      <a:lnTo>
                        <a:pt x="142" y="57"/>
                      </a:lnTo>
                      <a:lnTo>
                        <a:pt x="149" y="66"/>
                      </a:lnTo>
                      <a:lnTo>
                        <a:pt x="151" y="70"/>
                      </a:lnTo>
                      <a:lnTo>
                        <a:pt x="159" y="91"/>
                      </a:lnTo>
                      <a:lnTo>
                        <a:pt x="159" y="108"/>
                      </a:lnTo>
                      <a:lnTo>
                        <a:pt x="154" y="122"/>
                      </a:lnTo>
                      <a:lnTo>
                        <a:pt x="144" y="133"/>
                      </a:lnTo>
                      <a:lnTo>
                        <a:pt x="128" y="140"/>
                      </a:lnTo>
                      <a:lnTo>
                        <a:pt x="112" y="143"/>
                      </a:lnTo>
                      <a:lnTo>
                        <a:pt x="96" y="143"/>
                      </a:lnTo>
                      <a:lnTo>
                        <a:pt x="81" y="141"/>
                      </a:lnTo>
                      <a:lnTo>
                        <a:pt x="67" y="138"/>
                      </a:lnTo>
                      <a:lnTo>
                        <a:pt x="56" y="131"/>
                      </a:lnTo>
                      <a:lnTo>
                        <a:pt x="46" y="119"/>
                      </a:lnTo>
                      <a:lnTo>
                        <a:pt x="32" y="103"/>
                      </a:lnTo>
                      <a:lnTo>
                        <a:pt x="18" y="85"/>
                      </a:lnTo>
                      <a:lnTo>
                        <a:pt x="5" y="66"/>
                      </a:lnTo>
                      <a:lnTo>
                        <a:pt x="0" y="47"/>
                      </a:lnTo>
                      <a:lnTo>
                        <a:pt x="4" y="29"/>
                      </a:lnTo>
                      <a:lnTo>
                        <a:pt x="14" y="15"/>
                      </a:lnTo>
                      <a:lnTo>
                        <a:pt x="30" y="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chemeClr val="accent5">
                    <a:lumMod val="20000"/>
                    <a:lumOff val="8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3260" tIns="46630" rIns="93260" bIns="4663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43245"/>
                  <a:endParaRPr lang="en-IN" sz="2448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91" name="Freeform 128"/>
                <p:cNvSpPr>
                  <a:spLocks/>
                </p:cNvSpPr>
                <p:nvPr/>
              </p:nvSpPr>
              <p:spPr bwMode="auto">
                <a:xfrm>
                  <a:off x="6602413" y="1863725"/>
                  <a:ext cx="223838" cy="192088"/>
                </a:xfrm>
                <a:custGeom>
                  <a:avLst/>
                  <a:gdLst>
                    <a:gd name="T0" fmla="*/ 63 w 141"/>
                    <a:gd name="T1" fmla="*/ 0 h 121"/>
                    <a:gd name="T2" fmla="*/ 75 w 141"/>
                    <a:gd name="T3" fmla="*/ 2 h 121"/>
                    <a:gd name="T4" fmla="*/ 85 w 141"/>
                    <a:gd name="T5" fmla="*/ 5 h 121"/>
                    <a:gd name="T6" fmla="*/ 96 w 141"/>
                    <a:gd name="T7" fmla="*/ 16 h 121"/>
                    <a:gd name="T8" fmla="*/ 108 w 141"/>
                    <a:gd name="T9" fmla="*/ 30 h 121"/>
                    <a:gd name="T10" fmla="*/ 120 w 141"/>
                    <a:gd name="T11" fmla="*/ 46 h 121"/>
                    <a:gd name="T12" fmla="*/ 129 w 141"/>
                    <a:gd name="T13" fmla="*/ 58 h 121"/>
                    <a:gd name="T14" fmla="*/ 136 w 141"/>
                    <a:gd name="T15" fmla="*/ 68 h 121"/>
                    <a:gd name="T16" fmla="*/ 140 w 141"/>
                    <a:gd name="T17" fmla="*/ 72 h 121"/>
                    <a:gd name="T18" fmla="*/ 141 w 141"/>
                    <a:gd name="T19" fmla="*/ 89 h 121"/>
                    <a:gd name="T20" fmla="*/ 138 w 141"/>
                    <a:gd name="T21" fmla="*/ 102 h 121"/>
                    <a:gd name="T22" fmla="*/ 127 w 141"/>
                    <a:gd name="T23" fmla="*/ 110 h 121"/>
                    <a:gd name="T24" fmla="*/ 115 w 141"/>
                    <a:gd name="T25" fmla="*/ 117 h 121"/>
                    <a:gd name="T26" fmla="*/ 99 w 141"/>
                    <a:gd name="T27" fmla="*/ 121 h 121"/>
                    <a:gd name="T28" fmla="*/ 84 w 141"/>
                    <a:gd name="T29" fmla="*/ 121 h 121"/>
                    <a:gd name="T30" fmla="*/ 70 w 141"/>
                    <a:gd name="T31" fmla="*/ 119 h 121"/>
                    <a:gd name="T32" fmla="*/ 59 w 141"/>
                    <a:gd name="T33" fmla="*/ 117 h 121"/>
                    <a:gd name="T34" fmla="*/ 54 w 141"/>
                    <a:gd name="T35" fmla="*/ 114 h 121"/>
                    <a:gd name="T36" fmla="*/ 47 w 141"/>
                    <a:gd name="T37" fmla="*/ 107 h 121"/>
                    <a:gd name="T38" fmla="*/ 36 w 141"/>
                    <a:gd name="T39" fmla="*/ 98 h 121"/>
                    <a:gd name="T40" fmla="*/ 24 w 141"/>
                    <a:gd name="T41" fmla="*/ 86 h 121"/>
                    <a:gd name="T42" fmla="*/ 14 w 141"/>
                    <a:gd name="T43" fmla="*/ 72 h 121"/>
                    <a:gd name="T44" fmla="*/ 5 w 141"/>
                    <a:gd name="T45" fmla="*/ 58 h 121"/>
                    <a:gd name="T46" fmla="*/ 0 w 141"/>
                    <a:gd name="T47" fmla="*/ 42 h 121"/>
                    <a:gd name="T48" fmla="*/ 3 w 141"/>
                    <a:gd name="T49" fmla="*/ 28 h 121"/>
                    <a:gd name="T50" fmla="*/ 15 w 141"/>
                    <a:gd name="T51" fmla="*/ 12 h 121"/>
                    <a:gd name="T52" fmla="*/ 31 w 141"/>
                    <a:gd name="T53" fmla="*/ 4 h 121"/>
                    <a:gd name="T54" fmla="*/ 47 w 141"/>
                    <a:gd name="T55" fmla="*/ 0 h 121"/>
                    <a:gd name="T56" fmla="*/ 63 w 141"/>
                    <a:gd name="T57" fmla="*/ 0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41" h="121">
                      <a:moveTo>
                        <a:pt x="63" y="0"/>
                      </a:moveTo>
                      <a:lnTo>
                        <a:pt x="75" y="2"/>
                      </a:lnTo>
                      <a:lnTo>
                        <a:pt x="85" y="5"/>
                      </a:lnTo>
                      <a:lnTo>
                        <a:pt x="96" y="16"/>
                      </a:lnTo>
                      <a:lnTo>
                        <a:pt x="108" y="30"/>
                      </a:lnTo>
                      <a:lnTo>
                        <a:pt x="120" y="46"/>
                      </a:lnTo>
                      <a:lnTo>
                        <a:pt x="129" y="58"/>
                      </a:lnTo>
                      <a:lnTo>
                        <a:pt x="136" y="68"/>
                      </a:lnTo>
                      <a:lnTo>
                        <a:pt x="140" y="72"/>
                      </a:lnTo>
                      <a:lnTo>
                        <a:pt x="141" y="89"/>
                      </a:lnTo>
                      <a:lnTo>
                        <a:pt x="138" y="102"/>
                      </a:lnTo>
                      <a:lnTo>
                        <a:pt x="127" y="110"/>
                      </a:lnTo>
                      <a:lnTo>
                        <a:pt x="115" y="117"/>
                      </a:lnTo>
                      <a:lnTo>
                        <a:pt x="99" y="121"/>
                      </a:lnTo>
                      <a:lnTo>
                        <a:pt x="84" y="121"/>
                      </a:lnTo>
                      <a:lnTo>
                        <a:pt x="70" y="119"/>
                      </a:lnTo>
                      <a:lnTo>
                        <a:pt x="59" y="117"/>
                      </a:lnTo>
                      <a:lnTo>
                        <a:pt x="54" y="114"/>
                      </a:lnTo>
                      <a:lnTo>
                        <a:pt x="47" y="107"/>
                      </a:lnTo>
                      <a:lnTo>
                        <a:pt x="36" y="98"/>
                      </a:lnTo>
                      <a:lnTo>
                        <a:pt x="24" y="86"/>
                      </a:lnTo>
                      <a:lnTo>
                        <a:pt x="14" y="72"/>
                      </a:lnTo>
                      <a:lnTo>
                        <a:pt x="5" y="58"/>
                      </a:lnTo>
                      <a:lnTo>
                        <a:pt x="0" y="42"/>
                      </a:lnTo>
                      <a:lnTo>
                        <a:pt x="3" y="28"/>
                      </a:lnTo>
                      <a:lnTo>
                        <a:pt x="15" y="12"/>
                      </a:lnTo>
                      <a:lnTo>
                        <a:pt x="31" y="4"/>
                      </a:lnTo>
                      <a:lnTo>
                        <a:pt x="47" y="0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solidFill>
                  <a:schemeClr val="accent5">
                    <a:lumMod val="20000"/>
                    <a:lumOff val="8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3260" tIns="46630" rIns="93260" bIns="4663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43245"/>
                  <a:endParaRPr lang="en-IN" sz="2448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92" name="Freeform 129"/>
                <p:cNvSpPr>
                  <a:spLocks/>
                </p:cNvSpPr>
                <p:nvPr/>
              </p:nvSpPr>
              <p:spPr bwMode="auto">
                <a:xfrm>
                  <a:off x="7246938" y="2241550"/>
                  <a:ext cx="185738" cy="174625"/>
                </a:xfrm>
                <a:custGeom>
                  <a:avLst/>
                  <a:gdLst>
                    <a:gd name="T0" fmla="*/ 40 w 117"/>
                    <a:gd name="T1" fmla="*/ 0 h 110"/>
                    <a:gd name="T2" fmla="*/ 54 w 117"/>
                    <a:gd name="T3" fmla="*/ 4 h 110"/>
                    <a:gd name="T4" fmla="*/ 66 w 117"/>
                    <a:gd name="T5" fmla="*/ 9 h 110"/>
                    <a:gd name="T6" fmla="*/ 79 w 117"/>
                    <a:gd name="T7" fmla="*/ 18 h 110"/>
                    <a:gd name="T8" fmla="*/ 91 w 117"/>
                    <a:gd name="T9" fmla="*/ 30 h 110"/>
                    <a:gd name="T10" fmla="*/ 101 w 117"/>
                    <a:gd name="T11" fmla="*/ 46 h 110"/>
                    <a:gd name="T12" fmla="*/ 108 w 117"/>
                    <a:gd name="T13" fmla="*/ 60 h 110"/>
                    <a:gd name="T14" fmla="*/ 114 w 117"/>
                    <a:gd name="T15" fmla="*/ 70 h 110"/>
                    <a:gd name="T16" fmla="*/ 115 w 117"/>
                    <a:gd name="T17" fmla="*/ 74 h 110"/>
                    <a:gd name="T18" fmla="*/ 117 w 117"/>
                    <a:gd name="T19" fmla="*/ 84 h 110"/>
                    <a:gd name="T20" fmla="*/ 110 w 117"/>
                    <a:gd name="T21" fmla="*/ 93 h 110"/>
                    <a:gd name="T22" fmla="*/ 98 w 117"/>
                    <a:gd name="T23" fmla="*/ 100 h 110"/>
                    <a:gd name="T24" fmla="*/ 84 w 117"/>
                    <a:gd name="T25" fmla="*/ 105 h 110"/>
                    <a:gd name="T26" fmla="*/ 70 w 117"/>
                    <a:gd name="T27" fmla="*/ 109 h 110"/>
                    <a:gd name="T28" fmla="*/ 58 w 117"/>
                    <a:gd name="T29" fmla="*/ 110 h 110"/>
                    <a:gd name="T30" fmla="*/ 49 w 117"/>
                    <a:gd name="T31" fmla="*/ 107 h 110"/>
                    <a:gd name="T32" fmla="*/ 40 w 117"/>
                    <a:gd name="T33" fmla="*/ 98 h 110"/>
                    <a:gd name="T34" fmla="*/ 31 w 117"/>
                    <a:gd name="T35" fmla="*/ 86 h 110"/>
                    <a:gd name="T36" fmla="*/ 21 w 117"/>
                    <a:gd name="T37" fmla="*/ 72 h 110"/>
                    <a:gd name="T38" fmla="*/ 12 w 117"/>
                    <a:gd name="T39" fmla="*/ 58 h 110"/>
                    <a:gd name="T40" fmla="*/ 7 w 117"/>
                    <a:gd name="T41" fmla="*/ 44 h 110"/>
                    <a:gd name="T42" fmla="*/ 2 w 117"/>
                    <a:gd name="T43" fmla="*/ 35 h 110"/>
                    <a:gd name="T44" fmla="*/ 0 w 117"/>
                    <a:gd name="T45" fmla="*/ 32 h 110"/>
                    <a:gd name="T46" fmla="*/ 7 w 117"/>
                    <a:gd name="T47" fmla="*/ 16 h 110"/>
                    <a:gd name="T48" fmla="*/ 16 w 117"/>
                    <a:gd name="T49" fmla="*/ 7 h 110"/>
                    <a:gd name="T50" fmla="*/ 28 w 117"/>
                    <a:gd name="T51" fmla="*/ 2 h 110"/>
                    <a:gd name="T52" fmla="*/ 40 w 117"/>
                    <a:gd name="T53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17" h="110">
                      <a:moveTo>
                        <a:pt x="40" y="0"/>
                      </a:moveTo>
                      <a:lnTo>
                        <a:pt x="54" y="4"/>
                      </a:lnTo>
                      <a:lnTo>
                        <a:pt x="66" y="9"/>
                      </a:lnTo>
                      <a:lnTo>
                        <a:pt x="79" y="18"/>
                      </a:lnTo>
                      <a:lnTo>
                        <a:pt x="91" y="30"/>
                      </a:lnTo>
                      <a:lnTo>
                        <a:pt x="101" y="46"/>
                      </a:lnTo>
                      <a:lnTo>
                        <a:pt x="108" y="60"/>
                      </a:lnTo>
                      <a:lnTo>
                        <a:pt x="114" y="70"/>
                      </a:lnTo>
                      <a:lnTo>
                        <a:pt x="115" y="74"/>
                      </a:lnTo>
                      <a:lnTo>
                        <a:pt x="117" y="84"/>
                      </a:lnTo>
                      <a:lnTo>
                        <a:pt x="110" y="93"/>
                      </a:lnTo>
                      <a:lnTo>
                        <a:pt x="98" y="100"/>
                      </a:lnTo>
                      <a:lnTo>
                        <a:pt x="84" y="105"/>
                      </a:lnTo>
                      <a:lnTo>
                        <a:pt x="70" y="109"/>
                      </a:lnTo>
                      <a:lnTo>
                        <a:pt x="58" y="110"/>
                      </a:lnTo>
                      <a:lnTo>
                        <a:pt x="49" y="107"/>
                      </a:lnTo>
                      <a:lnTo>
                        <a:pt x="40" y="98"/>
                      </a:lnTo>
                      <a:lnTo>
                        <a:pt x="31" y="86"/>
                      </a:lnTo>
                      <a:lnTo>
                        <a:pt x="21" y="72"/>
                      </a:lnTo>
                      <a:lnTo>
                        <a:pt x="12" y="58"/>
                      </a:lnTo>
                      <a:lnTo>
                        <a:pt x="7" y="44"/>
                      </a:lnTo>
                      <a:lnTo>
                        <a:pt x="2" y="35"/>
                      </a:lnTo>
                      <a:lnTo>
                        <a:pt x="0" y="32"/>
                      </a:lnTo>
                      <a:lnTo>
                        <a:pt x="7" y="16"/>
                      </a:lnTo>
                      <a:lnTo>
                        <a:pt x="16" y="7"/>
                      </a:lnTo>
                      <a:lnTo>
                        <a:pt x="28" y="2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chemeClr val="accent5">
                    <a:lumMod val="20000"/>
                    <a:lumOff val="8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3260" tIns="46630" rIns="93260" bIns="4663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243245"/>
                  <a:endParaRPr lang="en-IN" sz="2448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</p:grpSp>
        <p:grpSp>
          <p:nvGrpSpPr>
            <p:cNvPr id="180" name="Group 179"/>
            <p:cNvGrpSpPr/>
            <p:nvPr/>
          </p:nvGrpSpPr>
          <p:grpSpPr>
            <a:xfrm>
              <a:off x="214488" y="4104945"/>
              <a:ext cx="3060772" cy="2758698"/>
              <a:chOff x="214488" y="4104945"/>
              <a:chExt cx="3060772" cy="2758698"/>
            </a:xfrm>
          </p:grpSpPr>
          <p:sp>
            <p:nvSpPr>
              <p:cNvPr id="184" name="Freeform 183"/>
              <p:cNvSpPr/>
              <p:nvPr/>
            </p:nvSpPr>
            <p:spPr>
              <a:xfrm>
                <a:off x="2044838" y="4104945"/>
                <a:ext cx="1230422" cy="843868"/>
              </a:xfrm>
              <a:custGeom>
                <a:avLst/>
                <a:gdLst>
                  <a:gd name="connsiteX0" fmla="*/ 54891 w 1316181"/>
                  <a:gd name="connsiteY0" fmla="*/ 308829 h 833078"/>
                  <a:gd name="connsiteX1" fmla="*/ 260882 w 1316181"/>
                  <a:gd name="connsiteY1" fmla="*/ 2354 h 833078"/>
                  <a:gd name="connsiteX2" fmla="*/ 1250644 w 1316181"/>
                  <a:gd name="connsiteY2" fmla="*/ 464578 h 833078"/>
                  <a:gd name="connsiteX3" fmla="*/ 1094895 w 1316181"/>
                  <a:gd name="connsiteY3" fmla="*/ 831343 h 833078"/>
                  <a:gd name="connsiteX4" fmla="*/ 54891 w 1316181"/>
                  <a:gd name="connsiteY4" fmla="*/ 308829 h 833078"/>
                  <a:gd name="connsiteX0" fmla="*/ 129806 w 1391096"/>
                  <a:gd name="connsiteY0" fmla="*/ 308591 h 832840"/>
                  <a:gd name="connsiteX1" fmla="*/ 335797 w 1391096"/>
                  <a:gd name="connsiteY1" fmla="*/ 2116 h 832840"/>
                  <a:gd name="connsiteX2" fmla="*/ 1325559 w 1391096"/>
                  <a:gd name="connsiteY2" fmla="*/ 464340 h 832840"/>
                  <a:gd name="connsiteX3" fmla="*/ 1169810 w 1391096"/>
                  <a:gd name="connsiteY3" fmla="*/ 831105 h 832840"/>
                  <a:gd name="connsiteX4" fmla="*/ 129806 w 1391096"/>
                  <a:gd name="connsiteY4" fmla="*/ 308591 h 832840"/>
                  <a:gd name="connsiteX0" fmla="*/ 129806 w 1387965"/>
                  <a:gd name="connsiteY0" fmla="*/ 308591 h 871106"/>
                  <a:gd name="connsiteX1" fmla="*/ 335797 w 1387965"/>
                  <a:gd name="connsiteY1" fmla="*/ 2116 h 871106"/>
                  <a:gd name="connsiteX2" fmla="*/ 1325559 w 1387965"/>
                  <a:gd name="connsiteY2" fmla="*/ 464340 h 871106"/>
                  <a:gd name="connsiteX3" fmla="*/ 1169810 w 1387965"/>
                  <a:gd name="connsiteY3" fmla="*/ 831105 h 871106"/>
                  <a:gd name="connsiteX4" fmla="*/ 129806 w 1387965"/>
                  <a:gd name="connsiteY4" fmla="*/ 308591 h 871106"/>
                  <a:gd name="connsiteX0" fmla="*/ 129806 w 1325559"/>
                  <a:gd name="connsiteY0" fmla="*/ 308591 h 831105"/>
                  <a:gd name="connsiteX1" fmla="*/ 335797 w 1325559"/>
                  <a:gd name="connsiteY1" fmla="*/ 2116 h 831105"/>
                  <a:gd name="connsiteX2" fmla="*/ 1325559 w 1325559"/>
                  <a:gd name="connsiteY2" fmla="*/ 464340 h 831105"/>
                  <a:gd name="connsiteX3" fmla="*/ 1169810 w 1325559"/>
                  <a:gd name="connsiteY3" fmla="*/ 831105 h 831105"/>
                  <a:gd name="connsiteX4" fmla="*/ 129806 w 1325559"/>
                  <a:gd name="connsiteY4" fmla="*/ 308591 h 831105"/>
                  <a:gd name="connsiteX0" fmla="*/ 0 w 1195753"/>
                  <a:gd name="connsiteY0" fmla="*/ 306475 h 828989"/>
                  <a:gd name="connsiteX1" fmla="*/ 205991 w 1195753"/>
                  <a:gd name="connsiteY1" fmla="*/ 0 h 828989"/>
                  <a:gd name="connsiteX2" fmla="*/ 1195753 w 1195753"/>
                  <a:gd name="connsiteY2" fmla="*/ 462224 h 828989"/>
                  <a:gd name="connsiteX3" fmla="*/ 1040004 w 1195753"/>
                  <a:gd name="connsiteY3" fmla="*/ 828989 h 828989"/>
                  <a:gd name="connsiteX4" fmla="*/ 0 w 1195753"/>
                  <a:gd name="connsiteY4" fmla="*/ 306475 h 828989"/>
                  <a:gd name="connsiteX0" fmla="*/ 0 w 1195753"/>
                  <a:gd name="connsiteY0" fmla="*/ 306475 h 828989"/>
                  <a:gd name="connsiteX1" fmla="*/ 205991 w 1195753"/>
                  <a:gd name="connsiteY1" fmla="*/ 0 h 828989"/>
                  <a:gd name="connsiteX2" fmla="*/ 1195753 w 1195753"/>
                  <a:gd name="connsiteY2" fmla="*/ 462224 h 828989"/>
                  <a:gd name="connsiteX3" fmla="*/ 1040004 w 1195753"/>
                  <a:gd name="connsiteY3" fmla="*/ 828989 h 828989"/>
                  <a:gd name="connsiteX4" fmla="*/ 0 w 1195753"/>
                  <a:gd name="connsiteY4" fmla="*/ 306475 h 828989"/>
                  <a:gd name="connsiteX0" fmla="*/ 42023 w 1237776"/>
                  <a:gd name="connsiteY0" fmla="*/ 261257 h 783771"/>
                  <a:gd name="connsiteX1" fmla="*/ 222893 w 1237776"/>
                  <a:gd name="connsiteY1" fmla="*/ 0 h 783771"/>
                  <a:gd name="connsiteX2" fmla="*/ 1237776 w 1237776"/>
                  <a:gd name="connsiteY2" fmla="*/ 417006 h 783771"/>
                  <a:gd name="connsiteX3" fmla="*/ 1082027 w 1237776"/>
                  <a:gd name="connsiteY3" fmla="*/ 783771 h 783771"/>
                  <a:gd name="connsiteX4" fmla="*/ 42023 w 1237776"/>
                  <a:gd name="connsiteY4" fmla="*/ 261257 h 783771"/>
                  <a:gd name="connsiteX0" fmla="*/ 189856 w 1385609"/>
                  <a:gd name="connsiteY0" fmla="*/ 277211 h 799725"/>
                  <a:gd name="connsiteX1" fmla="*/ 370726 w 1385609"/>
                  <a:gd name="connsiteY1" fmla="*/ 15954 h 799725"/>
                  <a:gd name="connsiteX2" fmla="*/ 1385609 w 1385609"/>
                  <a:gd name="connsiteY2" fmla="*/ 432960 h 799725"/>
                  <a:gd name="connsiteX3" fmla="*/ 1229860 w 1385609"/>
                  <a:gd name="connsiteY3" fmla="*/ 799725 h 799725"/>
                  <a:gd name="connsiteX4" fmla="*/ 189856 w 1385609"/>
                  <a:gd name="connsiteY4" fmla="*/ 277211 h 799725"/>
                  <a:gd name="connsiteX0" fmla="*/ 0 w 1195753"/>
                  <a:gd name="connsiteY0" fmla="*/ 277211 h 799725"/>
                  <a:gd name="connsiteX1" fmla="*/ 180870 w 1195753"/>
                  <a:gd name="connsiteY1" fmla="*/ 15954 h 799725"/>
                  <a:gd name="connsiteX2" fmla="*/ 1195753 w 1195753"/>
                  <a:gd name="connsiteY2" fmla="*/ 432960 h 799725"/>
                  <a:gd name="connsiteX3" fmla="*/ 1040004 w 1195753"/>
                  <a:gd name="connsiteY3" fmla="*/ 799725 h 799725"/>
                  <a:gd name="connsiteX4" fmla="*/ 0 w 1195753"/>
                  <a:gd name="connsiteY4" fmla="*/ 277211 h 799725"/>
                  <a:gd name="connsiteX0" fmla="*/ 0 w 1178418"/>
                  <a:gd name="connsiteY0" fmla="*/ 266116 h 793197"/>
                  <a:gd name="connsiteX1" fmla="*/ 180870 w 1178418"/>
                  <a:gd name="connsiteY1" fmla="*/ 4859 h 793197"/>
                  <a:gd name="connsiteX2" fmla="*/ 1178418 w 1178418"/>
                  <a:gd name="connsiteY2" fmla="*/ 504204 h 793197"/>
                  <a:gd name="connsiteX3" fmla="*/ 1040004 w 1178418"/>
                  <a:gd name="connsiteY3" fmla="*/ 788630 h 793197"/>
                  <a:gd name="connsiteX4" fmla="*/ 0 w 1178418"/>
                  <a:gd name="connsiteY4" fmla="*/ 266116 h 793197"/>
                  <a:gd name="connsiteX0" fmla="*/ 0 w 1178418"/>
                  <a:gd name="connsiteY0" fmla="*/ 266116 h 793197"/>
                  <a:gd name="connsiteX1" fmla="*/ 180870 w 1178418"/>
                  <a:gd name="connsiteY1" fmla="*/ 4859 h 793197"/>
                  <a:gd name="connsiteX2" fmla="*/ 1178418 w 1178418"/>
                  <a:gd name="connsiteY2" fmla="*/ 504204 h 793197"/>
                  <a:gd name="connsiteX3" fmla="*/ 1040004 w 1178418"/>
                  <a:gd name="connsiteY3" fmla="*/ 788630 h 793197"/>
                  <a:gd name="connsiteX4" fmla="*/ 0 w 1178418"/>
                  <a:gd name="connsiteY4" fmla="*/ 266116 h 793197"/>
                  <a:gd name="connsiteX0" fmla="*/ 0 w 1178418"/>
                  <a:gd name="connsiteY0" fmla="*/ 292307 h 819388"/>
                  <a:gd name="connsiteX1" fmla="*/ 180870 w 1178418"/>
                  <a:gd name="connsiteY1" fmla="*/ 31050 h 819388"/>
                  <a:gd name="connsiteX2" fmla="*/ 1178418 w 1178418"/>
                  <a:gd name="connsiteY2" fmla="*/ 530395 h 819388"/>
                  <a:gd name="connsiteX3" fmla="*/ 1040004 w 1178418"/>
                  <a:gd name="connsiteY3" fmla="*/ 814821 h 819388"/>
                  <a:gd name="connsiteX4" fmla="*/ 0 w 1178418"/>
                  <a:gd name="connsiteY4" fmla="*/ 292307 h 819388"/>
                  <a:gd name="connsiteX0" fmla="*/ 0 w 1230422"/>
                  <a:gd name="connsiteY0" fmla="*/ 268569 h 800051"/>
                  <a:gd name="connsiteX1" fmla="*/ 180870 w 1230422"/>
                  <a:gd name="connsiteY1" fmla="*/ 7312 h 800051"/>
                  <a:gd name="connsiteX2" fmla="*/ 1230422 w 1230422"/>
                  <a:gd name="connsiteY2" fmla="*/ 571661 h 800051"/>
                  <a:gd name="connsiteX3" fmla="*/ 1040004 w 1230422"/>
                  <a:gd name="connsiteY3" fmla="*/ 791083 h 800051"/>
                  <a:gd name="connsiteX4" fmla="*/ 0 w 1230422"/>
                  <a:gd name="connsiteY4" fmla="*/ 268569 h 800051"/>
                  <a:gd name="connsiteX0" fmla="*/ 0 w 1230422"/>
                  <a:gd name="connsiteY0" fmla="*/ 276445 h 807927"/>
                  <a:gd name="connsiteX1" fmla="*/ 180870 w 1230422"/>
                  <a:gd name="connsiteY1" fmla="*/ 15188 h 807927"/>
                  <a:gd name="connsiteX2" fmla="*/ 1230422 w 1230422"/>
                  <a:gd name="connsiteY2" fmla="*/ 579537 h 807927"/>
                  <a:gd name="connsiteX3" fmla="*/ 1040004 w 1230422"/>
                  <a:gd name="connsiteY3" fmla="*/ 798959 h 807927"/>
                  <a:gd name="connsiteX4" fmla="*/ 0 w 1230422"/>
                  <a:gd name="connsiteY4" fmla="*/ 276445 h 807927"/>
                  <a:gd name="connsiteX0" fmla="*/ 52321 w 1282743"/>
                  <a:gd name="connsiteY0" fmla="*/ 285121 h 816603"/>
                  <a:gd name="connsiteX1" fmla="*/ 272194 w 1282743"/>
                  <a:gd name="connsiteY1" fmla="*/ 10863 h 816603"/>
                  <a:gd name="connsiteX2" fmla="*/ 1282743 w 1282743"/>
                  <a:gd name="connsiteY2" fmla="*/ 588213 h 816603"/>
                  <a:gd name="connsiteX3" fmla="*/ 1092325 w 1282743"/>
                  <a:gd name="connsiteY3" fmla="*/ 807635 h 816603"/>
                  <a:gd name="connsiteX4" fmla="*/ 52321 w 1282743"/>
                  <a:gd name="connsiteY4" fmla="*/ 285121 h 816603"/>
                  <a:gd name="connsiteX0" fmla="*/ 35433 w 1265855"/>
                  <a:gd name="connsiteY0" fmla="*/ 321354 h 852836"/>
                  <a:gd name="connsiteX1" fmla="*/ 255306 w 1265855"/>
                  <a:gd name="connsiteY1" fmla="*/ 47096 h 852836"/>
                  <a:gd name="connsiteX2" fmla="*/ 1265855 w 1265855"/>
                  <a:gd name="connsiteY2" fmla="*/ 624446 h 852836"/>
                  <a:gd name="connsiteX3" fmla="*/ 1075437 w 1265855"/>
                  <a:gd name="connsiteY3" fmla="*/ 843868 h 852836"/>
                  <a:gd name="connsiteX4" fmla="*/ 35433 w 1265855"/>
                  <a:gd name="connsiteY4" fmla="*/ 321354 h 852836"/>
                  <a:gd name="connsiteX0" fmla="*/ 0 w 1230422"/>
                  <a:gd name="connsiteY0" fmla="*/ 321354 h 852836"/>
                  <a:gd name="connsiteX1" fmla="*/ 219873 w 1230422"/>
                  <a:gd name="connsiteY1" fmla="*/ 47096 h 852836"/>
                  <a:gd name="connsiteX2" fmla="*/ 1230422 w 1230422"/>
                  <a:gd name="connsiteY2" fmla="*/ 624446 h 852836"/>
                  <a:gd name="connsiteX3" fmla="*/ 1040004 w 1230422"/>
                  <a:gd name="connsiteY3" fmla="*/ 843868 h 852836"/>
                  <a:gd name="connsiteX4" fmla="*/ 0 w 1230422"/>
                  <a:gd name="connsiteY4" fmla="*/ 321354 h 852836"/>
                  <a:gd name="connsiteX0" fmla="*/ 0 w 1230422"/>
                  <a:gd name="connsiteY0" fmla="*/ 321354 h 843868"/>
                  <a:gd name="connsiteX1" fmla="*/ 219873 w 1230422"/>
                  <a:gd name="connsiteY1" fmla="*/ 47096 h 843868"/>
                  <a:gd name="connsiteX2" fmla="*/ 1230422 w 1230422"/>
                  <a:gd name="connsiteY2" fmla="*/ 624446 h 843868"/>
                  <a:gd name="connsiteX3" fmla="*/ 1040004 w 1230422"/>
                  <a:gd name="connsiteY3" fmla="*/ 843868 h 843868"/>
                  <a:gd name="connsiteX4" fmla="*/ 0 w 1230422"/>
                  <a:gd name="connsiteY4" fmla="*/ 321354 h 843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0422" h="843868">
                    <a:moveTo>
                      <a:pt x="0" y="321354"/>
                    </a:moveTo>
                    <a:lnTo>
                      <a:pt x="219873" y="47096"/>
                    </a:lnTo>
                    <a:cubicBezTo>
                      <a:pt x="277599" y="15271"/>
                      <a:pt x="779587" y="-193722"/>
                      <a:pt x="1230422" y="624446"/>
                    </a:cubicBezTo>
                    <a:lnTo>
                      <a:pt x="1040004" y="843868"/>
                    </a:lnTo>
                    <a:cubicBezTo>
                      <a:pt x="834934" y="793353"/>
                      <a:pt x="136688" y="454149"/>
                      <a:pt x="0" y="3213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85" name="Freeform 184"/>
              <p:cNvSpPr/>
              <p:nvPr/>
            </p:nvSpPr>
            <p:spPr>
              <a:xfrm>
                <a:off x="214488" y="4255046"/>
                <a:ext cx="3002845" cy="2608597"/>
              </a:xfrm>
              <a:custGeom>
                <a:avLst/>
                <a:gdLst>
                  <a:gd name="connsiteX0" fmla="*/ 2219 w 3078820"/>
                  <a:gd name="connsiteY0" fmla="*/ 2517932 h 2793023"/>
                  <a:gd name="connsiteX1" fmla="*/ 1785863 w 3078820"/>
                  <a:gd name="connsiteY1" fmla="*/ 102109 h 2793023"/>
                  <a:gd name="connsiteX2" fmla="*/ 3072797 w 3078820"/>
                  <a:gd name="connsiteY2" fmla="*/ 655265 h 2793023"/>
                  <a:gd name="connsiteX3" fmla="*/ 2169686 w 3078820"/>
                  <a:gd name="connsiteY3" fmla="*/ 2529220 h 2793023"/>
                  <a:gd name="connsiteX4" fmla="*/ 2219 w 3078820"/>
                  <a:gd name="connsiteY4" fmla="*/ 2517932 h 2793023"/>
                  <a:gd name="connsiteX0" fmla="*/ 0 w 3076601"/>
                  <a:gd name="connsiteY0" fmla="*/ 2517932 h 2793023"/>
                  <a:gd name="connsiteX1" fmla="*/ 1783644 w 3076601"/>
                  <a:gd name="connsiteY1" fmla="*/ 102109 h 2793023"/>
                  <a:gd name="connsiteX2" fmla="*/ 3070578 w 3076601"/>
                  <a:gd name="connsiteY2" fmla="*/ 655265 h 2793023"/>
                  <a:gd name="connsiteX3" fmla="*/ 2167467 w 3076601"/>
                  <a:gd name="connsiteY3" fmla="*/ 2529220 h 2793023"/>
                  <a:gd name="connsiteX4" fmla="*/ 0 w 3076601"/>
                  <a:gd name="connsiteY4" fmla="*/ 2517932 h 2793023"/>
                  <a:gd name="connsiteX0" fmla="*/ 0 w 3076601"/>
                  <a:gd name="connsiteY0" fmla="*/ 2517932 h 2529220"/>
                  <a:gd name="connsiteX1" fmla="*/ 1783644 w 3076601"/>
                  <a:gd name="connsiteY1" fmla="*/ 102109 h 2529220"/>
                  <a:gd name="connsiteX2" fmla="*/ 3070578 w 3076601"/>
                  <a:gd name="connsiteY2" fmla="*/ 655265 h 2529220"/>
                  <a:gd name="connsiteX3" fmla="*/ 2167467 w 3076601"/>
                  <a:gd name="connsiteY3" fmla="*/ 2529220 h 2529220"/>
                  <a:gd name="connsiteX4" fmla="*/ 0 w 3076601"/>
                  <a:gd name="connsiteY4" fmla="*/ 2517932 h 2529220"/>
                  <a:gd name="connsiteX0" fmla="*/ 0 w 3070578"/>
                  <a:gd name="connsiteY0" fmla="*/ 2517932 h 2529220"/>
                  <a:gd name="connsiteX1" fmla="*/ 1783644 w 3070578"/>
                  <a:gd name="connsiteY1" fmla="*/ 102109 h 2529220"/>
                  <a:gd name="connsiteX2" fmla="*/ 3070578 w 3070578"/>
                  <a:gd name="connsiteY2" fmla="*/ 655265 h 2529220"/>
                  <a:gd name="connsiteX3" fmla="*/ 2167467 w 3070578"/>
                  <a:gd name="connsiteY3" fmla="*/ 2529220 h 2529220"/>
                  <a:gd name="connsiteX4" fmla="*/ 0 w 3070578"/>
                  <a:gd name="connsiteY4" fmla="*/ 2517932 h 2529220"/>
                  <a:gd name="connsiteX0" fmla="*/ 0 w 3002845"/>
                  <a:gd name="connsiteY0" fmla="*/ 2517932 h 2665138"/>
                  <a:gd name="connsiteX1" fmla="*/ 1783644 w 3002845"/>
                  <a:gd name="connsiteY1" fmla="*/ 102109 h 2665138"/>
                  <a:gd name="connsiteX2" fmla="*/ 3002845 w 3002845"/>
                  <a:gd name="connsiteY2" fmla="*/ 655265 h 2665138"/>
                  <a:gd name="connsiteX3" fmla="*/ 2167467 w 3002845"/>
                  <a:gd name="connsiteY3" fmla="*/ 2529220 h 2665138"/>
                  <a:gd name="connsiteX4" fmla="*/ 0 w 3002845"/>
                  <a:gd name="connsiteY4" fmla="*/ 2517932 h 2665138"/>
                  <a:gd name="connsiteX0" fmla="*/ 1799 w 3004644"/>
                  <a:gd name="connsiteY0" fmla="*/ 2597309 h 2877662"/>
                  <a:gd name="connsiteX1" fmla="*/ 1819310 w 3004644"/>
                  <a:gd name="connsiteY1" fmla="*/ 91174 h 2877662"/>
                  <a:gd name="connsiteX2" fmla="*/ 3004644 w 3004644"/>
                  <a:gd name="connsiteY2" fmla="*/ 734642 h 2877662"/>
                  <a:gd name="connsiteX3" fmla="*/ 2169266 w 3004644"/>
                  <a:gd name="connsiteY3" fmla="*/ 2608597 h 2877662"/>
                  <a:gd name="connsiteX4" fmla="*/ 1799 w 3004644"/>
                  <a:gd name="connsiteY4" fmla="*/ 2597309 h 2877662"/>
                  <a:gd name="connsiteX0" fmla="*/ 0 w 3002845"/>
                  <a:gd name="connsiteY0" fmla="*/ 2597309 h 2877662"/>
                  <a:gd name="connsiteX1" fmla="*/ 1817511 w 3002845"/>
                  <a:gd name="connsiteY1" fmla="*/ 91174 h 2877662"/>
                  <a:gd name="connsiteX2" fmla="*/ 3002845 w 3002845"/>
                  <a:gd name="connsiteY2" fmla="*/ 734642 h 2877662"/>
                  <a:gd name="connsiteX3" fmla="*/ 2167467 w 3002845"/>
                  <a:gd name="connsiteY3" fmla="*/ 2608597 h 2877662"/>
                  <a:gd name="connsiteX4" fmla="*/ 0 w 3002845"/>
                  <a:gd name="connsiteY4" fmla="*/ 2597309 h 2877662"/>
                  <a:gd name="connsiteX0" fmla="*/ 0 w 3002845"/>
                  <a:gd name="connsiteY0" fmla="*/ 2597309 h 2608597"/>
                  <a:gd name="connsiteX1" fmla="*/ 1817511 w 3002845"/>
                  <a:gd name="connsiteY1" fmla="*/ 91174 h 2608597"/>
                  <a:gd name="connsiteX2" fmla="*/ 3002845 w 3002845"/>
                  <a:gd name="connsiteY2" fmla="*/ 734642 h 2608597"/>
                  <a:gd name="connsiteX3" fmla="*/ 2167467 w 3002845"/>
                  <a:gd name="connsiteY3" fmla="*/ 2608597 h 2608597"/>
                  <a:gd name="connsiteX4" fmla="*/ 0 w 3002845"/>
                  <a:gd name="connsiteY4" fmla="*/ 2597309 h 2608597"/>
                  <a:gd name="connsiteX0" fmla="*/ 0 w 3002845"/>
                  <a:gd name="connsiteY0" fmla="*/ 2597309 h 2608597"/>
                  <a:gd name="connsiteX1" fmla="*/ 1817511 w 3002845"/>
                  <a:gd name="connsiteY1" fmla="*/ 91174 h 2608597"/>
                  <a:gd name="connsiteX2" fmla="*/ 3002845 w 3002845"/>
                  <a:gd name="connsiteY2" fmla="*/ 734642 h 2608597"/>
                  <a:gd name="connsiteX3" fmla="*/ 2167467 w 3002845"/>
                  <a:gd name="connsiteY3" fmla="*/ 2608597 h 2608597"/>
                  <a:gd name="connsiteX4" fmla="*/ 0 w 3002845"/>
                  <a:gd name="connsiteY4" fmla="*/ 2597309 h 2608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02845" h="2608597">
                    <a:moveTo>
                      <a:pt x="0" y="2597309"/>
                    </a:moveTo>
                    <a:lnTo>
                      <a:pt x="1817511" y="91174"/>
                    </a:lnTo>
                    <a:cubicBezTo>
                      <a:pt x="2317985" y="-219270"/>
                      <a:pt x="2938875" y="330123"/>
                      <a:pt x="3002845" y="734642"/>
                    </a:cubicBezTo>
                    <a:lnTo>
                      <a:pt x="2167467" y="2608597"/>
                    </a:lnTo>
                    <a:lnTo>
                      <a:pt x="0" y="2597309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grpSp>
          <p:nvGrpSpPr>
            <p:cNvPr id="181" name="Group 180"/>
            <p:cNvGrpSpPr/>
            <p:nvPr/>
          </p:nvGrpSpPr>
          <p:grpSpPr>
            <a:xfrm flipH="1">
              <a:off x="7310726" y="4213756"/>
              <a:ext cx="2955418" cy="2663741"/>
              <a:chOff x="214488" y="4104945"/>
              <a:chExt cx="3060772" cy="2758698"/>
            </a:xfrm>
          </p:grpSpPr>
          <p:sp>
            <p:nvSpPr>
              <p:cNvPr id="182" name="Freeform 181"/>
              <p:cNvSpPr/>
              <p:nvPr/>
            </p:nvSpPr>
            <p:spPr>
              <a:xfrm>
                <a:off x="2044838" y="4104945"/>
                <a:ext cx="1230422" cy="843868"/>
              </a:xfrm>
              <a:custGeom>
                <a:avLst/>
                <a:gdLst>
                  <a:gd name="connsiteX0" fmla="*/ 54891 w 1316181"/>
                  <a:gd name="connsiteY0" fmla="*/ 308829 h 833078"/>
                  <a:gd name="connsiteX1" fmla="*/ 260882 w 1316181"/>
                  <a:gd name="connsiteY1" fmla="*/ 2354 h 833078"/>
                  <a:gd name="connsiteX2" fmla="*/ 1250644 w 1316181"/>
                  <a:gd name="connsiteY2" fmla="*/ 464578 h 833078"/>
                  <a:gd name="connsiteX3" fmla="*/ 1094895 w 1316181"/>
                  <a:gd name="connsiteY3" fmla="*/ 831343 h 833078"/>
                  <a:gd name="connsiteX4" fmla="*/ 54891 w 1316181"/>
                  <a:gd name="connsiteY4" fmla="*/ 308829 h 833078"/>
                  <a:gd name="connsiteX0" fmla="*/ 129806 w 1391096"/>
                  <a:gd name="connsiteY0" fmla="*/ 308591 h 832840"/>
                  <a:gd name="connsiteX1" fmla="*/ 335797 w 1391096"/>
                  <a:gd name="connsiteY1" fmla="*/ 2116 h 832840"/>
                  <a:gd name="connsiteX2" fmla="*/ 1325559 w 1391096"/>
                  <a:gd name="connsiteY2" fmla="*/ 464340 h 832840"/>
                  <a:gd name="connsiteX3" fmla="*/ 1169810 w 1391096"/>
                  <a:gd name="connsiteY3" fmla="*/ 831105 h 832840"/>
                  <a:gd name="connsiteX4" fmla="*/ 129806 w 1391096"/>
                  <a:gd name="connsiteY4" fmla="*/ 308591 h 832840"/>
                  <a:gd name="connsiteX0" fmla="*/ 129806 w 1387965"/>
                  <a:gd name="connsiteY0" fmla="*/ 308591 h 871106"/>
                  <a:gd name="connsiteX1" fmla="*/ 335797 w 1387965"/>
                  <a:gd name="connsiteY1" fmla="*/ 2116 h 871106"/>
                  <a:gd name="connsiteX2" fmla="*/ 1325559 w 1387965"/>
                  <a:gd name="connsiteY2" fmla="*/ 464340 h 871106"/>
                  <a:gd name="connsiteX3" fmla="*/ 1169810 w 1387965"/>
                  <a:gd name="connsiteY3" fmla="*/ 831105 h 871106"/>
                  <a:gd name="connsiteX4" fmla="*/ 129806 w 1387965"/>
                  <a:gd name="connsiteY4" fmla="*/ 308591 h 871106"/>
                  <a:gd name="connsiteX0" fmla="*/ 129806 w 1325559"/>
                  <a:gd name="connsiteY0" fmla="*/ 308591 h 831105"/>
                  <a:gd name="connsiteX1" fmla="*/ 335797 w 1325559"/>
                  <a:gd name="connsiteY1" fmla="*/ 2116 h 831105"/>
                  <a:gd name="connsiteX2" fmla="*/ 1325559 w 1325559"/>
                  <a:gd name="connsiteY2" fmla="*/ 464340 h 831105"/>
                  <a:gd name="connsiteX3" fmla="*/ 1169810 w 1325559"/>
                  <a:gd name="connsiteY3" fmla="*/ 831105 h 831105"/>
                  <a:gd name="connsiteX4" fmla="*/ 129806 w 1325559"/>
                  <a:gd name="connsiteY4" fmla="*/ 308591 h 831105"/>
                  <a:gd name="connsiteX0" fmla="*/ 0 w 1195753"/>
                  <a:gd name="connsiteY0" fmla="*/ 306475 h 828989"/>
                  <a:gd name="connsiteX1" fmla="*/ 205991 w 1195753"/>
                  <a:gd name="connsiteY1" fmla="*/ 0 h 828989"/>
                  <a:gd name="connsiteX2" fmla="*/ 1195753 w 1195753"/>
                  <a:gd name="connsiteY2" fmla="*/ 462224 h 828989"/>
                  <a:gd name="connsiteX3" fmla="*/ 1040004 w 1195753"/>
                  <a:gd name="connsiteY3" fmla="*/ 828989 h 828989"/>
                  <a:gd name="connsiteX4" fmla="*/ 0 w 1195753"/>
                  <a:gd name="connsiteY4" fmla="*/ 306475 h 828989"/>
                  <a:gd name="connsiteX0" fmla="*/ 0 w 1195753"/>
                  <a:gd name="connsiteY0" fmla="*/ 306475 h 828989"/>
                  <a:gd name="connsiteX1" fmla="*/ 205991 w 1195753"/>
                  <a:gd name="connsiteY1" fmla="*/ 0 h 828989"/>
                  <a:gd name="connsiteX2" fmla="*/ 1195753 w 1195753"/>
                  <a:gd name="connsiteY2" fmla="*/ 462224 h 828989"/>
                  <a:gd name="connsiteX3" fmla="*/ 1040004 w 1195753"/>
                  <a:gd name="connsiteY3" fmla="*/ 828989 h 828989"/>
                  <a:gd name="connsiteX4" fmla="*/ 0 w 1195753"/>
                  <a:gd name="connsiteY4" fmla="*/ 306475 h 828989"/>
                  <a:gd name="connsiteX0" fmla="*/ 42023 w 1237776"/>
                  <a:gd name="connsiteY0" fmla="*/ 261257 h 783771"/>
                  <a:gd name="connsiteX1" fmla="*/ 222893 w 1237776"/>
                  <a:gd name="connsiteY1" fmla="*/ 0 h 783771"/>
                  <a:gd name="connsiteX2" fmla="*/ 1237776 w 1237776"/>
                  <a:gd name="connsiteY2" fmla="*/ 417006 h 783771"/>
                  <a:gd name="connsiteX3" fmla="*/ 1082027 w 1237776"/>
                  <a:gd name="connsiteY3" fmla="*/ 783771 h 783771"/>
                  <a:gd name="connsiteX4" fmla="*/ 42023 w 1237776"/>
                  <a:gd name="connsiteY4" fmla="*/ 261257 h 783771"/>
                  <a:gd name="connsiteX0" fmla="*/ 189856 w 1385609"/>
                  <a:gd name="connsiteY0" fmla="*/ 277211 h 799725"/>
                  <a:gd name="connsiteX1" fmla="*/ 370726 w 1385609"/>
                  <a:gd name="connsiteY1" fmla="*/ 15954 h 799725"/>
                  <a:gd name="connsiteX2" fmla="*/ 1385609 w 1385609"/>
                  <a:gd name="connsiteY2" fmla="*/ 432960 h 799725"/>
                  <a:gd name="connsiteX3" fmla="*/ 1229860 w 1385609"/>
                  <a:gd name="connsiteY3" fmla="*/ 799725 h 799725"/>
                  <a:gd name="connsiteX4" fmla="*/ 189856 w 1385609"/>
                  <a:gd name="connsiteY4" fmla="*/ 277211 h 799725"/>
                  <a:gd name="connsiteX0" fmla="*/ 0 w 1195753"/>
                  <a:gd name="connsiteY0" fmla="*/ 277211 h 799725"/>
                  <a:gd name="connsiteX1" fmla="*/ 180870 w 1195753"/>
                  <a:gd name="connsiteY1" fmla="*/ 15954 h 799725"/>
                  <a:gd name="connsiteX2" fmla="*/ 1195753 w 1195753"/>
                  <a:gd name="connsiteY2" fmla="*/ 432960 h 799725"/>
                  <a:gd name="connsiteX3" fmla="*/ 1040004 w 1195753"/>
                  <a:gd name="connsiteY3" fmla="*/ 799725 h 799725"/>
                  <a:gd name="connsiteX4" fmla="*/ 0 w 1195753"/>
                  <a:gd name="connsiteY4" fmla="*/ 277211 h 799725"/>
                  <a:gd name="connsiteX0" fmla="*/ 0 w 1178418"/>
                  <a:gd name="connsiteY0" fmla="*/ 266116 h 793197"/>
                  <a:gd name="connsiteX1" fmla="*/ 180870 w 1178418"/>
                  <a:gd name="connsiteY1" fmla="*/ 4859 h 793197"/>
                  <a:gd name="connsiteX2" fmla="*/ 1178418 w 1178418"/>
                  <a:gd name="connsiteY2" fmla="*/ 504204 h 793197"/>
                  <a:gd name="connsiteX3" fmla="*/ 1040004 w 1178418"/>
                  <a:gd name="connsiteY3" fmla="*/ 788630 h 793197"/>
                  <a:gd name="connsiteX4" fmla="*/ 0 w 1178418"/>
                  <a:gd name="connsiteY4" fmla="*/ 266116 h 793197"/>
                  <a:gd name="connsiteX0" fmla="*/ 0 w 1178418"/>
                  <a:gd name="connsiteY0" fmla="*/ 266116 h 793197"/>
                  <a:gd name="connsiteX1" fmla="*/ 180870 w 1178418"/>
                  <a:gd name="connsiteY1" fmla="*/ 4859 h 793197"/>
                  <a:gd name="connsiteX2" fmla="*/ 1178418 w 1178418"/>
                  <a:gd name="connsiteY2" fmla="*/ 504204 h 793197"/>
                  <a:gd name="connsiteX3" fmla="*/ 1040004 w 1178418"/>
                  <a:gd name="connsiteY3" fmla="*/ 788630 h 793197"/>
                  <a:gd name="connsiteX4" fmla="*/ 0 w 1178418"/>
                  <a:gd name="connsiteY4" fmla="*/ 266116 h 793197"/>
                  <a:gd name="connsiteX0" fmla="*/ 0 w 1178418"/>
                  <a:gd name="connsiteY0" fmla="*/ 292307 h 819388"/>
                  <a:gd name="connsiteX1" fmla="*/ 180870 w 1178418"/>
                  <a:gd name="connsiteY1" fmla="*/ 31050 h 819388"/>
                  <a:gd name="connsiteX2" fmla="*/ 1178418 w 1178418"/>
                  <a:gd name="connsiteY2" fmla="*/ 530395 h 819388"/>
                  <a:gd name="connsiteX3" fmla="*/ 1040004 w 1178418"/>
                  <a:gd name="connsiteY3" fmla="*/ 814821 h 819388"/>
                  <a:gd name="connsiteX4" fmla="*/ 0 w 1178418"/>
                  <a:gd name="connsiteY4" fmla="*/ 292307 h 819388"/>
                  <a:gd name="connsiteX0" fmla="*/ 0 w 1230422"/>
                  <a:gd name="connsiteY0" fmla="*/ 268569 h 800051"/>
                  <a:gd name="connsiteX1" fmla="*/ 180870 w 1230422"/>
                  <a:gd name="connsiteY1" fmla="*/ 7312 h 800051"/>
                  <a:gd name="connsiteX2" fmla="*/ 1230422 w 1230422"/>
                  <a:gd name="connsiteY2" fmla="*/ 571661 h 800051"/>
                  <a:gd name="connsiteX3" fmla="*/ 1040004 w 1230422"/>
                  <a:gd name="connsiteY3" fmla="*/ 791083 h 800051"/>
                  <a:gd name="connsiteX4" fmla="*/ 0 w 1230422"/>
                  <a:gd name="connsiteY4" fmla="*/ 268569 h 800051"/>
                  <a:gd name="connsiteX0" fmla="*/ 0 w 1230422"/>
                  <a:gd name="connsiteY0" fmla="*/ 276445 h 807927"/>
                  <a:gd name="connsiteX1" fmla="*/ 180870 w 1230422"/>
                  <a:gd name="connsiteY1" fmla="*/ 15188 h 807927"/>
                  <a:gd name="connsiteX2" fmla="*/ 1230422 w 1230422"/>
                  <a:gd name="connsiteY2" fmla="*/ 579537 h 807927"/>
                  <a:gd name="connsiteX3" fmla="*/ 1040004 w 1230422"/>
                  <a:gd name="connsiteY3" fmla="*/ 798959 h 807927"/>
                  <a:gd name="connsiteX4" fmla="*/ 0 w 1230422"/>
                  <a:gd name="connsiteY4" fmla="*/ 276445 h 807927"/>
                  <a:gd name="connsiteX0" fmla="*/ 52321 w 1282743"/>
                  <a:gd name="connsiteY0" fmla="*/ 285121 h 816603"/>
                  <a:gd name="connsiteX1" fmla="*/ 272194 w 1282743"/>
                  <a:gd name="connsiteY1" fmla="*/ 10863 h 816603"/>
                  <a:gd name="connsiteX2" fmla="*/ 1282743 w 1282743"/>
                  <a:gd name="connsiteY2" fmla="*/ 588213 h 816603"/>
                  <a:gd name="connsiteX3" fmla="*/ 1092325 w 1282743"/>
                  <a:gd name="connsiteY3" fmla="*/ 807635 h 816603"/>
                  <a:gd name="connsiteX4" fmla="*/ 52321 w 1282743"/>
                  <a:gd name="connsiteY4" fmla="*/ 285121 h 816603"/>
                  <a:gd name="connsiteX0" fmla="*/ 35433 w 1265855"/>
                  <a:gd name="connsiteY0" fmla="*/ 321354 h 852836"/>
                  <a:gd name="connsiteX1" fmla="*/ 255306 w 1265855"/>
                  <a:gd name="connsiteY1" fmla="*/ 47096 h 852836"/>
                  <a:gd name="connsiteX2" fmla="*/ 1265855 w 1265855"/>
                  <a:gd name="connsiteY2" fmla="*/ 624446 h 852836"/>
                  <a:gd name="connsiteX3" fmla="*/ 1075437 w 1265855"/>
                  <a:gd name="connsiteY3" fmla="*/ 843868 h 852836"/>
                  <a:gd name="connsiteX4" fmla="*/ 35433 w 1265855"/>
                  <a:gd name="connsiteY4" fmla="*/ 321354 h 852836"/>
                  <a:gd name="connsiteX0" fmla="*/ 0 w 1230422"/>
                  <a:gd name="connsiteY0" fmla="*/ 321354 h 852836"/>
                  <a:gd name="connsiteX1" fmla="*/ 219873 w 1230422"/>
                  <a:gd name="connsiteY1" fmla="*/ 47096 h 852836"/>
                  <a:gd name="connsiteX2" fmla="*/ 1230422 w 1230422"/>
                  <a:gd name="connsiteY2" fmla="*/ 624446 h 852836"/>
                  <a:gd name="connsiteX3" fmla="*/ 1040004 w 1230422"/>
                  <a:gd name="connsiteY3" fmla="*/ 843868 h 852836"/>
                  <a:gd name="connsiteX4" fmla="*/ 0 w 1230422"/>
                  <a:gd name="connsiteY4" fmla="*/ 321354 h 852836"/>
                  <a:gd name="connsiteX0" fmla="*/ 0 w 1230422"/>
                  <a:gd name="connsiteY0" fmla="*/ 321354 h 843868"/>
                  <a:gd name="connsiteX1" fmla="*/ 219873 w 1230422"/>
                  <a:gd name="connsiteY1" fmla="*/ 47096 h 843868"/>
                  <a:gd name="connsiteX2" fmla="*/ 1230422 w 1230422"/>
                  <a:gd name="connsiteY2" fmla="*/ 624446 h 843868"/>
                  <a:gd name="connsiteX3" fmla="*/ 1040004 w 1230422"/>
                  <a:gd name="connsiteY3" fmla="*/ 843868 h 843868"/>
                  <a:gd name="connsiteX4" fmla="*/ 0 w 1230422"/>
                  <a:gd name="connsiteY4" fmla="*/ 321354 h 843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0422" h="843868">
                    <a:moveTo>
                      <a:pt x="0" y="321354"/>
                    </a:moveTo>
                    <a:lnTo>
                      <a:pt x="219873" y="47096"/>
                    </a:lnTo>
                    <a:cubicBezTo>
                      <a:pt x="277599" y="15271"/>
                      <a:pt x="779587" y="-193722"/>
                      <a:pt x="1230422" y="624446"/>
                    </a:cubicBezTo>
                    <a:lnTo>
                      <a:pt x="1040004" y="843868"/>
                    </a:lnTo>
                    <a:cubicBezTo>
                      <a:pt x="834934" y="793353"/>
                      <a:pt x="136688" y="454149"/>
                      <a:pt x="0" y="3213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83" name="Freeform 182"/>
              <p:cNvSpPr/>
              <p:nvPr/>
            </p:nvSpPr>
            <p:spPr>
              <a:xfrm>
                <a:off x="214488" y="4255046"/>
                <a:ext cx="3002845" cy="2608597"/>
              </a:xfrm>
              <a:custGeom>
                <a:avLst/>
                <a:gdLst>
                  <a:gd name="connsiteX0" fmla="*/ 2219 w 3078820"/>
                  <a:gd name="connsiteY0" fmla="*/ 2517932 h 2793023"/>
                  <a:gd name="connsiteX1" fmla="*/ 1785863 w 3078820"/>
                  <a:gd name="connsiteY1" fmla="*/ 102109 h 2793023"/>
                  <a:gd name="connsiteX2" fmla="*/ 3072797 w 3078820"/>
                  <a:gd name="connsiteY2" fmla="*/ 655265 h 2793023"/>
                  <a:gd name="connsiteX3" fmla="*/ 2169686 w 3078820"/>
                  <a:gd name="connsiteY3" fmla="*/ 2529220 h 2793023"/>
                  <a:gd name="connsiteX4" fmla="*/ 2219 w 3078820"/>
                  <a:gd name="connsiteY4" fmla="*/ 2517932 h 2793023"/>
                  <a:gd name="connsiteX0" fmla="*/ 0 w 3076601"/>
                  <a:gd name="connsiteY0" fmla="*/ 2517932 h 2793023"/>
                  <a:gd name="connsiteX1" fmla="*/ 1783644 w 3076601"/>
                  <a:gd name="connsiteY1" fmla="*/ 102109 h 2793023"/>
                  <a:gd name="connsiteX2" fmla="*/ 3070578 w 3076601"/>
                  <a:gd name="connsiteY2" fmla="*/ 655265 h 2793023"/>
                  <a:gd name="connsiteX3" fmla="*/ 2167467 w 3076601"/>
                  <a:gd name="connsiteY3" fmla="*/ 2529220 h 2793023"/>
                  <a:gd name="connsiteX4" fmla="*/ 0 w 3076601"/>
                  <a:gd name="connsiteY4" fmla="*/ 2517932 h 2793023"/>
                  <a:gd name="connsiteX0" fmla="*/ 0 w 3076601"/>
                  <a:gd name="connsiteY0" fmla="*/ 2517932 h 2529220"/>
                  <a:gd name="connsiteX1" fmla="*/ 1783644 w 3076601"/>
                  <a:gd name="connsiteY1" fmla="*/ 102109 h 2529220"/>
                  <a:gd name="connsiteX2" fmla="*/ 3070578 w 3076601"/>
                  <a:gd name="connsiteY2" fmla="*/ 655265 h 2529220"/>
                  <a:gd name="connsiteX3" fmla="*/ 2167467 w 3076601"/>
                  <a:gd name="connsiteY3" fmla="*/ 2529220 h 2529220"/>
                  <a:gd name="connsiteX4" fmla="*/ 0 w 3076601"/>
                  <a:gd name="connsiteY4" fmla="*/ 2517932 h 2529220"/>
                  <a:gd name="connsiteX0" fmla="*/ 0 w 3070578"/>
                  <a:gd name="connsiteY0" fmla="*/ 2517932 h 2529220"/>
                  <a:gd name="connsiteX1" fmla="*/ 1783644 w 3070578"/>
                  <a:gd name="connsiteY1" fmla="*/ 102109 h 2529220"/>
                  <a:gd name="connsiteX2" fmla="*/ 3070578 w 3070578"/>
                  <a:gd name="connsiteY2" fmla="*/ 655265 h 2529220"/>
                  <a:gd name="connsiteX3" fmla="*/ 2167467 w 3070578"/>
                  <a:gd name="connsiteY3" fmla="*/ 2529220 h 2529220"/>
                  <a:gd name="connsiteX4" fmla="*/ 0 w 3070578"/>
                  <a:gd name="connsiteY4" fmla="*/ 2517932 h 2529220"/>
                  <a:gd name="connsiteX0" fmla="*/ 0 w 3002845"/>
                  <a:gd name="connsiteY0" fmla="*/ 2517932 h 2665138"/>
                  <a:gd name="connsiteX1" fmla="*/ 1783644 w 3002845"/>
                  <a:gd name="connsiteY1" fmla="*/ 102109 h 2665138"/>
                  <a:gd name="connsiteX2" fmla="*/ 3002845 w 3002845"/>
                  <a:gd name="connsiteY2" fmla="*/ 655265 h 2665138"/>
                  <a:gd name="connsiteX3" fmla="*/ 2167467 w 3002845"/>
                  <a:gd name="connsiteY3" fmla="*/ 2529220 h 2665138"/>
                  <a:gd name="connsiteX4" fmla="*/ 0 w 3002845"/>
                  <a:gd name="connsiteY4" fmla="*/ 2517932 h 2665138"/>
                  <a:gd name="connsiteX0" fmla="*/ 1799 w 3004644"/>
                  <a:gd name="connsiteY0" fmla="*/ 2597309 h 2877662"/>
                  <a:gd name="connsiteX1" fmla="*/ 1819310 w 3004644"/>
                  <a:gd name="connsiteY1" fmla="*/ 91174 h 2877662"/>
                  <a:gd name="connsiteX2" fmla="*/ 3004644 w 3004644"/>
                  <a:gd name="connsiteY2" fmla="*/ 734642 h 2877662"/>
                  <a:gd name="connsiteX3" fmla="*/ 2169266 w 3004644"/>
                  <a:gd name="connsiteY3" fmla="*/ 2608597 h 2877662"/>
                  <a:gd name="connsiteX4" fmla="*/ 1799 w 3004644"/>
                  <a:gd name="connsiteY4" fmla="*/ 2597309 h 2877662"/>
                  <a:gd name="connsiteX0" fmla="*/ 0 w 3002845"/>
                  <a:gd name="connsiteY0" fmla="*/ 2597309 h 2877662"/>
                  <a:gd name="connsiteX1" fmla="*/ 1817511 w 3002845"/>
                  <a:gd name="connsiteY1" fmla="*/ 91174 h 2877662"/>
                  <a:gd name="connsiteX2" fmla="*/ 3002845 w 3002845"/>
                  <a:gd name="connsiteY2" fmla="*/ 734642 h 2877662"/>
                  <a:gd name="connsiteX3" fmla="*/ 2167467 w 3002845"/>
                  <a:gd name="connsiteY3" fmla="*/ 2608597 h 2877662"/>
                  <a:gd name="connsiteX4" fmla="*/ 0 w 3002845"/>
                  <a:gd name="connsiteY4" fmla="*/ 2597309 h 2877662"/>
                  <a:gd name="connsiteX0" fmla="*/ 0 w 3002845"/>
                  <a:gd name="connsiteY0" fmla="*/ 2597309 h 2608597"/>
                  <a:gd name="connsiteX1" fmla="*/ 1817511 w 3002845"/>
                  <a:gd name="connsiteY1" fmla="*/ 91174 h 2608597"/>
                  <a:gd name="connsiteX2" fmla="*/ 3002845 w 3002845"/>
                  <a:gd name="connsiteY2" fmla="*/ 734642 h 2608597"/>
                  <a:gd name="connsiteX3" fmla="*/ 2167467 w 3002845"/>
                  <a:gd name="connsiteY3" fmla="*/ 2608597 h 2608597"/>
                  <a:gd name="connsiteX4" fmla="*/ 0 w 3002845"/>
                  <a:gd name="connsiteY4" fmla="*/ 2597309 h 2608597"/>
                  <a:gd name="connsiteX0" fmla="*/ 0 w 3002845"/>
                  <a:gd name="connsiteY0" fmla="*/ 2597309 h 2608597"/>
                  <a:gd name="connsiteX1" fmla="*/ 1817511 w 3002845"/>
                  <a:gd name="connsiteY1" fmla="*/ 91174 h 2608597"/>
                  <a:gd name="connsiteX2" fmla="*/ 3002845 w 3002845"/>
                  <a:gd name="connsiteY2" fmla="*/ 734642 h 2608597"/>
                  <a:gd name="connsiteX3" fmla="*/ 2167467 w 3002845"/>
                  <a:gd name="connsiteY3" fmla="*/ 2608597 h 2608597"/>
                  <a:gd name="connsiteX4" fmla="*/ 0 w 3002845"/>
                  <a:gd name="connsiteY4" fmla="*/ 2597309 h 2608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02845" h="2608597">
                    <a:moveTo>
                      <a:pt x="0" y="2597309"/>
                    </a:moveTo>
                    <a:lnTo>
                      <a:pt x="1817511" y="91174"/>
                    </a:lnTo>
                    <a:cubicBezTo>
                      <a:pt x="2317985" y="-219270"/>
                      <a:pt x="2938875" y="330123"/>
                      <a:pt x="3002845" y="734642"/>
                    </a:cubicBezTo>
                    <a:lnTo>
                      <a:pt x="2167467" y="2608597"/>
                    </a:lnTo>
                    <a:lnTo>
                      <a:pt x="0" y="2597309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1150119" y="3321516"/>
            <a:ext cx="805127" cy="1199909"/>
            <a:chOff x="7904780" y="-386559"/>
            <a:chExt cx="3201988" cy="4772027"/>
          </a:xfrm>
          <a:solidFill>
            <a:schemeClr val="bg1"/>
          </a:solidFill>
        </p:grpSpPr>
        <p:sp>
          <p:nvSpPr>
            <p:cNvPr id="46" name="Freeform 25"/>
            <p:cNvSpPr>
              <a:spLocks/>
            </p:cNvSpPr>
            <p:nvPr/>
          </p:nvSpPr>
          <p:spPr bwMode="auto">
            <a:xfrm>
              <a:off x="8463582" y="-386559"/>
              <a:ext cx="2084387" cy="1624012"/>
            </a:xfrm>
            <a:custGeom>
              <a:avLst/>
              <a:gdLst>
                <a:gd name="T0" fmla="*/ 1432 w 2626"/>
                <a:gd name="T1" fmla="*/ 5 h 2046"/>
                <a:gd name="T2" fmla="*/ 1661 w 2626"/>
                <a:gd name="T3" fmla="*/ 47 h 2046"/>
                <a:gd name="T4" fmla="*/ 1875 w 2626"/>
                <a:gd name="T5" fmla="*/ 126 h 2046"/>
                <a:gd name="T6" fmla="*/ 2070 w 2626"/>
                <a:gd name="T7" fmla="*/ 240 h 2046"/>
                <a:gd name="T8" fmla="*/ 2241 w 2626"/>
                <a:gd name="T9" fmla="*/ 384 h 2046"/>
                <a:gd name="T10" fmla="*/ 2385 w 2626"/>
                <a:gd name="T11" fmla="*/ 556 h 2046"/>
                <a:gd name="T12" fmla="*/ 2498 w 2626"/>
                <a:gd name="T13" fmla="*/ 749 h 2046"/>
                <a:gd name="T14" fmla="*/ 2579 w 2626"/>
                <a:gd name="T15" fmla="*/ 964 h 2046"/>
                <a:gd name="T16" fmla="*/ 2621 w 2626"/>
                <a:gd name="T17" fmla="*/ 1191 h 2046"/>
                <a:gd name="T18" fmla="*/ 2626 w 2626"/>
                <a:gd name="T19" fmla="*/ 2046 h 2046"/>
                <a:gd name="T20" fmla="*/ 2241 w 2626"/>
                <a:gd name="T21" fmla="*/ 1312 h 2046"/>
                <a:gd name="T22" fmla="*/ 2219 w 2626"/>
                <a:gd name="T23" fmla="*/ 1113 h 2046"/>
                <a:gd name="T24" fmla="*/ 2159 w 2626"/>
                <a:gd name="T25" fmla="*/ 929 h 2046"/>
                <a:gd name="T26" fmla="*/ 2063 w 2626"/>
                <a:gd name="T27" fmla="*/ 763 h 2046"/>
                <a:gd name="T28" fmla="*/ 1935 w 2626"/>
                <a:gd name="T29" fmla="*/ 623 h 2046"/>
                <a:gd name="T30" fmla="*/ 1782 w 2626"/>
                <a:gd name="T31" fmla="*/ 510 h 2046"/>
                <a:gd name="T32" fmla="*/ 1607 w 2626"/>
                <a:gd name="T33" fmla="*/ 432 h 2046"/>
                <a:gd name="T34" fmla="*/ 1413 w 2626"/>
                <a:gd name="T35" fmla="*/ 390 h 2046"/>
                <a:gd name="T36" fmla="*/ 1213 w 2626"/>
                <a:gd name="T37" fmla="*/ 390 h 2046"/>
                <a:gd name="T38" fmla="*/ 1019 w 2626"/>
                <a:gd name="T39" fmla="*/ 432 h 2046"/>
                <a:gd name="T40" fmla="*/ 844 w 2626"/>
                <a:gd name="T41" fmla="*/ 510 h 2046"/>
                <a:gd name="T42" fmla="*/ 691 w 2626"/>
                <a:gd name="T43" fmla="*/ 623 h 2046"/>
                <a:gd name="T44" fmla="*/ 564 w 2626"/>
                <a:gd name="T45" fmla="*/ 763 h 2046"/>
                <a:gd name="T46" fmla="*/ 467 w 2626"/>
                <a:gd name="T47" fmla="*/ 929 h 2046"/>
                <a:gd name="T48" fmla="*/ 407 w 2626"/>
                <a:gd name="T49" fmla="*/ 1113 h 2046"/>
                <a:gd name="T50" fmla="*/ 385 w 2626"/>
                <a:gd name="T51" fmla="*/ 1312 h 2046"/>
                <a:gd name="T52" fmla="*/ 0 w 2626"/>
                <a:gd name="T53" fmla="*/ 2046 h 2046"/>
                <a:gd name="T54" fmla="*/ 6 w 2626"/>
                <a:gd name="T55" fmla="*/ 1191 h 2046"/>
                <a:gd name="T56" fmla="*/ 48 w 2626"/>
                <a:gd name="T57" fmla="*/ 964 h 2046"/>
                <a:gd name="T58" fmla="*/ 128 w 2626"/>
                <a:gd name="T59" fmla="*/ 749 h 2046"/>
                <a:gd name="T60" fmla="*/ 241 w 2626"/>
                <a:gd name="T61" fmla="*/ 556 h 2046"/>
                <a:gd name="T62" fmla="*/ 385 w 2626"/>
                <a:gd name="T63" fmla="*/ 384 h 2046"/>
                <a:gd name="T64" fmla="*/ 556 w 2626"/>
                <a:gd name="T65" fmla="*/ 240 h 2046"/>
                <a:gd name="T66" fmla="*/ 751 w 2626"/>
                <a:gd name="T67" fmla="*/ 126 h 2046"/>
                <a:gd name="T68" fmla="*/ 965 w 2626"/>
                <a:gd name="T69" fmla="*/ 47 h 2046"/>
                <a:gd name="T70" fmla="*/ 1195 w 2626"/>
                <a:gd name="T71" fmla="*/ 5 h 2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26" h="2046">
                  <a:moveTo>
                    <a:pt x="1313" y="0"/>
                  </a:moveTo>
                  <a:lnTo>
                    <a:pt x="1432" y="5"/>
                  </a:lnTo>
                  <a:lnTo>
                    <a:pt x="1548" y="22"/>
                  </a:lnTo>
                  <a:lnTo>
                    <a:pt x="1661" y="47"/>
                  </a:lnTo>
                  <a:lnTo>
                    <a:pt x="1771" y="82"/>
                  </a:lnTo>
                  <a:lnTo>
                    <a:pt x="1875" y="126"/>
                  </a:lnTo>
                  <a:lnTo>
                    <a:pt x="1975" y="179"/>
                  </a:lnTo>
                  <a:lnTo>
                    <a:pt x="2070" y="240"/>
                  </a:lnTo>
                  <a:lnTo>
                    <a:pt x="2157" y="308"/>
                  </a:lnTo>
                  <a:lnTo>
                    <a:pt x="2241" y="384"/>
                  </a:lnTo>
                  <a:lnTo>
                    <a:pt x="2316" y="466"/>
                  </a:lnTo>
                  <a:lnTo>
                    <a:pt x="2385" y="556"/>
                  </a:lnTo>
                  <a:lnTo>
                    <a:pt x="2446" y="650"/>
                  </a:lnTo>
                  <a:lnTo>
                    <a:pt x="2498" y="749"/>
                  </a:lnTo>
                  <a:lnTo>
                    <a:pt x="2544" y="854"/>
                  </a:lnTo>
                  <a:lnTo>
                    <a:pt x="2579" y="964"/>
                  </a:lnTo>
                  <a:lnTo>
                    <a:pt x="2604" y="1075"/>
                  </a:lnTo>
                  <a:lnTo>
                    <a:pt x="2621" y="1191"/>
                  </a:lnTo>
                  <a:lnTo>
                    <a:pt x="2626" y="1312"/>
                  </a:lnTo>
                  <a:lnTo>
                    <a:pt x="2626" y="2046"/>
                  </a:lnTo>
                  <a:lnTo>
                    <a:pt x="2241" y="2046"/>
                  </a:lnTo>
                  <a:lnTo>
                    <a:pt x="2241" y="1312"/>
                  </a:lnTo>
                  <a:lnTo>
                    <a:pt x="2236" y="1210"/>
                  </a:lnTo>
                  <a:lnTo>
                    <a:pt x="2219" y="1113"/>
                  </a:lnTo>
                  <a:lnTo>
                    <a:pt x="2194" y="1018"/>
                  </a:lnTo>
                  <a:lnTo>
                    <a:pt x="2159" y="929"/>
                  </a:lnTo>
                  <a:lnTo>
                    <a:pt x="2114" y="844"/>
                  </a:lnTo>
                  <a:lnTo>
                    <a:pt x="2063" y="763"/>
                  </a:lnTo>
                  <a:lnTo>
                    <a:pt x="2002" y="690"/>
                  </a:lnTo>
                  <a:lnTo>
                    <a:pt x="1935" y="623"/>
                  </a:lnTo>
                  <a:lnTo>
                    <a:pt x="1860" y="563"/>
                  </a:lnTo>
                  <a:lnTo>
                    <a:pt x="1782" y="510"/>
                  </a:lnTo>
                  <a:lnTo>
                    <a:pt x="1696" y="466"/>
                  </a:lnTo>
                  <a:lnTo>
                    <a:pt x="1607" y="432"/>
                  </a:lnTo>
                  <a:lnTo>
                    <a:pt x="1512" y="404"/>
                  </a:lnTo>
                  <a:lnTo>
                    <a:pt x="1413" y="390"/>
                  </a:lnTo>
                  <a:lnTo>
                    <a:pt x="1313" y="384"/>
                  </a:lnTo>
                  <a:lnTo>
                    <a:pt x="1213" y="390"/>
                  </a:lnTo>
                  <a:lnTo>
                    <a:pt x="1114" y="404"/>
                  </a:lnTo>
                  <a:lnTo>
                    <a:pt x="1019" y="432"/>
                  </a:lnTo>
                  <a:lnTo>
                    <a:pt x="930" y="466"/>
                  </a:lnTo>
                  <a:lnTo>
                    <a:pt x="844" y="510"/>
                  </a:lnTo>
                  <a:lnTo>
                    <a:pt x="766" y="563"/>
                  </a:lnTo>
                  <a:lnTo>
                    <a:pt x="691" y="623"/>
                  </a:lnTo>
                  <a:lnTo>
                    <a:pt x="624" y="690"/>
                  </a:lnTo>
                  <a:lnTo>
                    <a:pt x="564" y="763"/>
                  </a:lnTo>
                  <a:lnTo>
                    <a:pt x="513" y="844"/>
                  </a:lnTo>
                  <a:lnTo>
                    <a:pt x="467" y="929"/>
                  </a:lnTo>
                  <a:lnTo>
                    <a:pt x="432" y="1018"/>
                  </a:lnTo>
                  <a:lnTo>
                    <a:pt x="407" y="1113"/>
                  </a:lnTo>
                  <a:lnTo>
                    <a:pt x="390" y="1210"/>
                  </a:lnTo>
                  <a:lnTo>
                    <a:pt x="385" y="1312"/>
                  </a:lnTo>
                  <a:lnTo>
                    <a:pt x="385" y="2046"/>
                  </a:lnTo>
                  <a:lnTo>
                    <a:pt x="0" y="2046"/>
                  </a:lnTo>
                  <a:lnTo>
                    <a:pt x="0" y="1312"/>
                  </a:lnTo>
                  <a:lnTo>
                    <a:pt x="6" y="1191"/>
                  </a:lnTo>
                  <a:lnTo>
                    <a:pt x="22" y="1075"/>
                  </a:lnTo>
                  <a:lnTo>
                    <a:pt x="48" y="964"/>
                  </a:lnTo>
                  <a:lnTo>
                    <a:pt x="82" y="854"/>
                  </a:lnTo>
                  <a:lnTo>
                    <a:pt x="128" y="749"/>
                  </a:lnTo>
                  <a:lnTo>
                    <a:pt x="181" y="650"/>
                  </a:lnTo>
                  <a:lnTo>
                    <a:pt x="241" y="556"/>
                  </a:lnTo>
                  <a:lnTo>
                    <a:pt x="310" y="466"/>
                  </a:lnTo>
                  <a:lnTo>
                    <a:pt x="385" y="384"/>
                  </a:lnTo>
                  <a:lnTo>
                    <a:pt x="469" y="308"/>
                  </a:lnTo>
                  <a:lnTo>
                    <a:pt x="556" y="240"/>
                  </a:lnTo>
                  <a:lnTo>
                    <a:pt x="651" y="179"/>
                  </a:lnTo>
                  <a:lnTo>
                    <a:pt x="751" y="126"/>
                  </a:lnTo>
                  <a:lnTo>
                    <a:pt x="855" y="82"/>
                  </a:lnTo>
                  <a:lnTo>
                    <a:pt x="965" y="47"/>
                  </a:lnTo>
                  <a:lnTo>
                    <a:pt x="1078" y="22"/>
                  </a:lnTo>
                  <a:lnTo>
                    <a:pt x="1195" y="5"/>
                  </a:lnTo>
                  <a:lnTo>
                    <a:pt x="1313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7" name="Freeform 26"/>
            <p:cNvSpPr>
              <a:spLocks noEditPoints="1"/>
            </p:cNvSpPr>
            <p:nvPr/>
          </p:nvSpPr>
          <p:spPr bwMode="auto">
            <a:xfrm>
              <a:off x="7904780" y="1542254"/>
              <a:ext cx="3201988" cy="2843214"/>
            </a:xfrm>
            <a:custGeom>
              <a:avLst/>
              <a:gdLst>
                <a:gd name="T0" fmla="*/ 2017 w 4034"/>
                <a:gd name="T1" fmla="*/ 915 h 3582"/>
                <a:gd name="T2" fmla="*/ 1955 w 4034"/>
                <a:gd name="T3" fmla="*/ 920 h 3582"/>
                <a:gd name="T4" fmla="*/ 1895 w 4034"/>
                <a:gd name="T5" fmla="*/ 935 h 3582"/>
                <a:gd name="T6" fmla="*/ 1840 w 4034"/>
                <a:gd name="T7" fmla="*/ 957 h 3582"/>
                <a:gd name="T8" fmla="*/ 1789 w 4034"/>
                <a:gd name="T9" fmla="*/ 990 h 3582"/>
                <a:gd name="T10" fmla="*/ 1745 w 4034"/>
                <a:gd name="T11" fmla="*/ 1028 h 3582"/>
                <a:gd name="T12" fmla="*/ 1707 w 4034"/>
                <a:gd name="T13" fmla="*/ 1072 h 3582"/>
                <a:gd name="T14" fmla="*/ 1676 w 4034"/>
                <a:gd name="T15" fmla="*/ 1123 h 3582"/>
                <a:gd name="T16" fmla="*/ 1652 w 4034"/>
                <a:gd name="T17" fmla="*/ 1177 h 3582"/>
                <a:gd name="T18" fmla="*/ 1638 w 4034"/>
                <a:gd name="T19" fmla="*/ 1237 h 3582"/>
                <a:gd name="T20" fmla="*/ 1632 w 4034"/>
                <a:gd name="T21" fmla="*/ 1299 h 3582"/>
                <a:gd name="T22" fmla="*/ 1638 w 4034"/>
                <a:gd name="T23" fmla="*/ 1359 h 3582"/>
                <a:gd name="T24" fmla="*/ 1651 w 4034"/>
                <a:gd name="T25" fmla="*/ 1416 h 3582"/>
                <a:gd name="T26" fmla="*/ 1672 w 4034"/>
                <a:gd name="T27" fmla="*/ 1469 h 3582"/>
                <a:gd name="T28" fmla="*/ 1702 w 4034"/>
                <a:gd name="T29" fmla="*/ 1518 h 3582"/>
                <a:gd name="T30" fmla="*/ 1736 w 4034"/>
                <a:gd name="T31" fmla="*/ 1562 h 3582"/>
                <a:gd name="T32" fmla="*/ 1778 w 4034"/>
                <a:gd name="T33" fmla="*/ 1600 h 3582"/>
                <a:gd name="T34" fmla="*/ 1826 w 4034"/>
                <a:gd name="T35" fmla="*/ 1631 h 3582"/>
                <a:gd name="T36" fmla="*/ 1826 w 4034"/>
                <a:gd name="T37" fmla="*/ 2476 h 3582"/>
                <a:gd name="T38" fmla="*/ 1829 w 4034"/>
                <a:gd name="T39" fmla="*/ 2520 h 3582"/>
                <a:gd name="T40" fmla="*/ 1844 w 4034"/>
                <a:gd name="T41" fmla="*/ 2560 h 3582"/>
                <a:gd name="T42" fmla="*/ 1868 w 4034"/>
                <a:gd name="T43" fmla="*/ 2596 h 3582"/>
                <a:gd name="T44" fmla="*/ 1897 w 4034"/>
                <a:gd name="T45" fmla="*/ 2626 h 3582"/>
                <a:gd name="T46" fmla="*/ 1933 w 4034"/>
                <a:gd name="T47" fmla="*/ 2647 h 3582"/>
                <a:gd name="T48" fmla="*/ 1973 w 4034"/>
                <a:gd name="T49" fmla="*/ 2662 h 3582"/>
                <a:gd name="T50" fmla="*/ 2017 w 4034"/>
                <a:gd name="T51" fmla="*/ 2667 h 3582"/>
                <a:gd name="T52" fmla="*/ 2061 w 4034"/>
                <a:gd name="T53" fmla="*/ 2662 h 3582"/>
                <a:gd name="T54" fmla="*/ 2101 w 4034"/>
                <a:gd name="T55" fmla="*/ 2647 h 3582"/>
                <a:gd name="T56" fmla="*/ 2137 w 4034"/>
                <a:gd name="T57" fmla="*/ 2626 h 3582"/>
                <a:gd name="T58" fmla="*/ 2167 w 4034"/>
                <a:gd name="T59" fmla="*/ 2596 h 3582"/>
                <a:gd name="T60" fmla="*/ 2190 w 4034"/>
                <a:gd name="T61" fmla="*/ 2560 h 3582"/>
                <a:gd name="T62" fmla="*/ 2205 w 4034"/>
                <a:gd name="T63" fmla="*/ 2520 h 3582"/>
                <a:gd name="T64" fmla="*/ 2209 w 4034"/>
                <a:gd name="T65" fmla="*/ 2476 h 3582"/>
                <a:gd name="T66" fmla="*/ 2209 w 4034"/>
                <a:gd name="T67" fmla="*/ 1631 h 3582"/>
                <a:gd name="T68" fmla="*/ 2256 w 4034"/>
                <a:gd name="T69" fmla="*/ 1600 h 3582"/>
                <a:gd name="T70" fmla="*/ 2298 w 4034"/>
                <a:gd name="T71" fmla="*/ 1562 h 3582"/>
                <a:gd name="T72" fmla="*/ 2333 w 4034"/>
                <a:gd name="T73" fmla="*/ 1518 h 3582"/>
                <a:gd name="T74" fmla="*/ 2362 w 4034"/>
                <a:gd name="T75" fmla="*/ 1469 h 3582"/>
                <a:gd name="T76" fmla="*/ 2384 w 4034"/>
                <a:gd name="T77" fmla="*/ 1416 h 3582"/>
                <a:gd name="T78" fmla="*/ 2396 w 4034"/>
                <a:gd name="T79" fmla="*/ 1359 h 3582"/>
                <a:gd name="T80" fmla="*/ 2402 w 4034"/>
                <a:gd name="T81" fmla="*/ 1299 h 3582"/>
                <a:gd name="T82" fmla="*/ 2396 w 4034"/>
                <a:gd name="T83" fmla="*/ 1237 h 3582"/>
                <a:gd name="T84" fmla="*/ 2382 w 4034"/>
                <a:gd name="T85" fmla="*/ 1177 h 3582"/>
                <a:gd name="T86" fmla="*/ 2358 w 4034"/>
                <a:gd name="T87" fmla="*/ 1123 h 3582"/>
                <a:gd name="T88" fmla="*/ 2327 w 4034"/>
                <a:gd name="T89" fmla="*/ 1072 h 3582"/>
                <a:gd name="T90" fmla="*/ 2289 w 4034"/>
                <a:gd name="T91" fmla="*/ 1028 h 3582"/>
                <a:gd name="T92" fmla="*/ 2245 w 4034"/>
                <a:gd name="T93" fmla="*/ 990 h 3582"/>
                <a:gd name="T94" fmla="*/ 2194 w 4034"/>
                <a:gd name="T95" fmla="*/ 957 h 3582"/>
                <a:gd name="T96" fmla="*/ 2139 w 4034"/>
                <a:gd name="T97" fmla="*/ 935 h 3582"/>
                <a:gd name="T98" fmla="*/ 2079 w 4034"/>
                <a:gd name="T99" fmla="*/ 920 h 3582"/>
                <a:gd name="T100" fmla="*/ 2017 w 4034"/>
                <a:gd name="T101" fmla="*/ 915 h 3582"/>
                <a:gd name="T102" fmla="*/ 0 w 4034"/>
                <a:gd name="T103" fmla="*/ 0 h 3582"/>
                <a:gd name="T104" fmla="*/ 4034 w 4034"/>
                <a:gd name="T105" fmla="*/ 0 h 3582"/>
                <a:gd name="T106" fmla="*/ 4034 w 4034"/>
                <a:gd name="T107" fmla="*/ 3582 h 3582"/>
                <a:gd name="T108" fmla="*/ 0 w 4034"/>
                <a:gd name="T109" fmla="*/ 3582 h 3582"/>
                <a:gd name="T110" fmla="*/ 0 w 4034"/>
                <a:gd name="T111" fmla="*/ 0 h 3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034" h="3582">
                  <a:moveTo>
                    <a:pt x="2017" y="915"/>
                  </a:moveTo>
                  <a:lnTo>
                    <a:pt x="1955" y="920"/>
                  </a:lnTo>
                  <a:lnTo>
                    <a:pt x="1895" y="935"/>
                  </a:lnTo>
                  <a:lnTo>
                    <a:pt x="1840" y="957"/>
                  </a:lnTo>
                  <a:lnTo>
                    <a:pt x="1789" y="990"/>
                  </a:lnTo>
                  <a:lnTo>
                    <a:pt x="1745" y="1028"/>
                  </a:lnTo>
                  <a:lnTo>
                    <a:pt x="1707" y="1072"/>
                  </a:lnTo>
                  <a:lnTo>
                    <a:pt x="1676" y="1123"/>
                  </a:lnTo>
                  <a:lnTo>
                    <a:pt x="1652" y="1177"/>
                  </a:lnTo>
                  <a:lnTo>
                    <a:pt x="1638" y="1237"/>
                  </a:lnTo>
                  <a:lnTo>
                    <a:pt x="1632" y="1299"/>
                  </a:lnTo>
                  <a:lnTo>
                    <a:pt x="1638" y="1359"/>
                  </a:lnTo>
                  <a:lnTo>
                    <a:pt x="1651" y="1416"/>
                  </a:lnTo>
                  <a:lnTo>
                    <a:pt x="1672" y="1469"/>
                  </a:lnTo>
                  <a:lnTo>
                    <a:pt x="1702" y="1518"/>
                  </a:lnTo>
                  <a:lnTo>
                    <a:pt x="1736" y="1562"/>
                  </a:lnTo>
                  <a:lnTo>
                    <a:pt x="1778" y="1600"/>
                  </a:lnTo>
                  <a:lnTo>
                    <a:pt x="1826" y="1631"/>
                  </a:lnTo>
                  <a:lnTo>
                    <a:pt x="1826" y="2476"/>
                  </a:lnTo>
                  <a:lnTo>
                    <a:pt x="1829" y="2520"/>
                  </a:lnTo>
                  <a:lnTo>
                    <a:pt x="1844" y="2560"/>
                  </a:lnTo>
                  <a:lnTo>
                    <a:pt x="1868" y="2596"/>
                  </a:lnTo>
                  <a:lnTo>
                    <a:pt x="1897" y="2626"/>
                  </a:lnTo>
                  <a:lnTo>
                    <a:pt x="1933" y="2647"/>
                  </a:lnTo>
                  <a:lnTo>
                    <a:pt x="1973" y="2662"/>
                  </a:lnTo>
                  <a:lnTo>
                    <a:pt x="2017" y="2667"/>
                  </a:lnTo>
                  <a:lnTo>
                    <a:pt x="2061" y="2662"/>
                  </a:lnTo>
                  <a:lnTo>
                    <a:pt x="2101" y="2647"/>
                  </a:lnTo>
                  <a:lnTo>
                    <a:pt x="2137" y="2626"/>
                  </a:lnTo>
                  <a:lnTo>
                    <a:pt x="2167" y="2596"/>
                  </a:lnTo>
                  <a:lnTo>
                    <a:pt x="2190" y="2560"/>
                  </a:lnTo>
                  <a:lnTo>
                    <a:pt x="2205" y="2520"/>
                  </a:lnTo>
                  <a:lnTo>
                    <a:pt x="2209" y="2476"/>
                  </a:lnTo>
                  <a:lnTo>
                    <a:pt x="2209" y="1631"/>
                  </a:lnTo>
                  <a:lnTo>
                    <a:pt x="2256" y="1600"/>
                  </a:lnTo>
                  <a:lnTo>
                    <a:pt x="2298" y="1562"/>
                  </a:lnTo>
                  <a:lnTo>
                    <a:pt x="2333" y="1518"/>
                  </a:lnTo>
                  <a:lnTo>
                    <a:pt x="2362" y="1469"/>
                  </a:lnTo>
                  <a:lnTo>
                    <a:pt x="2384" y="1416"/>
                  </a:lnTo>
                  <a:lnTo>
                    <a:pt x="2396" y="1359"/>
                  </a:lnTo>
                  <a:lnTo>
                    <a:pt x="2402" y="1299"/>
                  </a:lnTo>
                  <a:lnTo>
                    <a:pt x="2396" y="1237"/>
                  </a:lnTo>
                  <a:lnTo>
                    <a:pt x="2382" y="1177"/>
                  </a:lnTo>
                  <a:lnTo>
                    <a:pt x="2358" y="1123"/>
                  </a:lnTo>
                  <a:lnTo>
                    <a:pt x="2327" y="1072"/>
                  </a:lnTo>
                  <a:lnTo>
                    <a:pt x="2289" y="1028"/>
                  </a:lnTo>
                  <a:lnTo>
                    <a:pt x="2245" y="990"/>
                  </a:lnTo>
                  <a:lnTo>
                    <a:pt x="2194" y="957"/>
                  </a:lnTo>
                  <a:lnTo>
                    <a:pt x="2139" y="935"/>
                  </a:lnTo>
                  <a:lnTo>
                    <a:pt x="2079" y="920"/>
                  </a:lnTo>
                  <a:lnTo>
                    <a:pt x="2017" y="915"/>
                  </a:lnTo>
                  <a:close/>
                  <a:moveTo>
                    <a:pt x="0" y="0"/>
                  </a:moveTo>
                  <a:lnTo>
                    <a:pt x="4034" y="0"/>
                  </a:lnTo>
                  <a:lnTo>
                    <a:pt x="4034" y="3582"/>
                  </a:lnTo>
                  <a:lnTo>
                    <a:pt x="0" y="35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035" name="Rectangle 1034"/>
          <p:cNvSpPr/>
          <p:nvPr/>
        </p:nvSpPr>
        <p:spPr>
          <a:xfrm>
            <a:off x="4994066" y="1321188"/>
            <a:ext cx="2446756" cy="2327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43245"/>
            <a:endParaRPr lang="en-IN" sz="2448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4994066" y="1321188"/>
            <a:ext cx="2446756" cy="333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43245"/>
            <a:endParaRPr lang="en-IN" sz="2448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76" name="Rectangle 275"/>
          <p:cNvSpPr/>
          <p:nvPr/>
        </p:nvSpPr>
        <p:spPr>
          <a:xfrm>
            <a:off x="5223303" y="1872272"/>
            <a:ext cx="1988283" cy="333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43245"/>
            <a:endParaRPr lang="en-IN" sz="2448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77" name="Rectangle 276"/>
          <p:cNvSpPr/>
          <p:nvPr/>
        </p:nvSpPr>
        <p:spPr>
          <a:xfrm>
            <a:off x="5223303" y="2383029"/>
            <a:ext cx="1988283" cy="333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43245"/>
            <a:endParaRPr lang="en-IN" sz="2448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78" name="Rectangle 277"/>
          <p:cNvSpPr/>
          <p:nvPr/>
        </p:nvSpPr>
        <p:spPr>
          <a:xfrm>
            <a:off x="5223303" y="3056901"/>
            <a:ext cx="1988283" cy="3330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43245"/>
            <a:endParaRPr lang="en-IN" sz="2448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282" name="Group 281"/>
          <p:cNvGrpSpPr/>
          <p:nvPr/>
        </p:nvGrpSpPr>
        <p:grpSpPr>
          <a:xfrm>
            <a:off x="5327942" y="2448083"/>
            <a:ext cx="136409" cy="203295"/>
            <a:chOff x="7904780" y="-386559"/>
            <a:chExt cx="3201988" cy="4772027"/>
          </a:xfrm>
          <a:solidFill>
            <a:schemeClr val="bg1">
              <a:lumMod val="65000"/>
            </a:schemeClr>
          </a:solidFill>
        </p:grpSpPr>
        <p:sp>
          <p:nvSpPr>
            <p:cNvPr id="283" name="Freeform 25"/>
            <p:cNvSpPr>
              <a:spLocks/>
            </p:cNvSpPr>
            <p:nvPr/>
          </p:nvSpPr>
          <p:spPr bwMode="auto">
            <a:xfrm>
              <a:off x="8463582" y="-386559"/>
              <a:ext cx="2084387" cy="1624012"/>
            </a:xfrm>
            <a:custGeom>
              <a:avLst/>
              <a:gdLst>
                <a:gd name="T0" fmla="*/ 1432 w 2626"/>
                <a:gd name="T1" fmla="*/ 5 h 2046"/>
                <a:gd name="T2" fmla="*/ 1661 w 2626"/>
                <a:gd name="T3" fmla="*/ 47 h 2046"/>
                <a:gd name="T4" fmla="*/ 1875 w 2626"/>
                <a:gd name="T5" fmla="*/ 126 h 2046"/>
                <a:gd name="T6" fmla="*/ 2070 w 2626"/>
                <a:gd name="T7" fmla="*/ 240 h 2046"/>
                <a:gd name="T8" fmla="*/ 2241 w 2626"/>
                <a:gd name="T9" fmla="*/ 384 h 2046"/>
                <a:gd name="T10" fmla="*/ 2385 w 2626"/>
                <a:gd name="T11" fmla="*/ 556 h 2046"/>
                <a:gd name="T12" fmla="*/ 2498 w 2626"/>
                <a:gd name="T13" fmla="*/ 749 h 2046"/>
                <a:gd name="T14" fmla="*/ 2579 w 2626"/>
                <a:gd name="T15" fmla="*/ 964 h 2046"/>
                <a:gd name="T16" fmla="*/ 2621 w 2626"/>
                <a:gd name="T17" fmla="*/ 1191 h 2046"/>
                <a:gd name="T18" fmla="*/ 2626 w 2626"/>
                <a:gd name="T19" fmla="*/ 2046 h 2046"/>
                <a:gd name="T20" fmla="*/ 2241 w 2626"/>
                <a:gd name="T21" fmla="*/ 1312 h 2046"/>
                <a:gd name="T22" fmla="*/ 2219 w 2626"/>
                <a:gd name="T23" fmla="*/ 1113 h 2046"/>
                <a:gd name="T24" fmla="*/ 2159 w 2626"/>
                <a:gd name="T25" fmla="*/ 929 h 2046"/>
                <a:gd name="T26" fmla="*/ 2063 w 2626"/>
                <a:gd name="T27" fmla="*/ 763 h 2046"/>
                <a:gd name="T28" fmla="*/ 1935 w 2626"/>
                <a:gd name="T29" fmla="*/ 623 h 2046"/>
                <a:gd name="T30" fmla="*/ 1782 w 2626"/>
                <a:gd name="T31" fmla="*/ 510 h 2046"/>
                <a:gd name="T32" fmla="*/ 1607 w 2626"/>
                <a:gd name="T33" fmla="*/ 432 h 2046"/>
                <a:gd name="T34" fmla="*/ 1413 w 2626"/>
                <a:gd name="T35" fmla="*/ 390 h 2046"/>
                <a:gd name="T36" fmla="*/ 1213 w 2626"/>
                <a:gd name="T37" fmla="*/ 390 h 2046"/>
                <a:gd name="T38" fmla="*/ 1019 w 2626"/>
                <a:gd name="T39" fmla="*/ 432 h 2046"/>
                <a:gd name="T40" fmla="*/ 844 w 2626"/>
                <a:gd name="T41" fmla="*/ 510 h 2046"/>
                <a:gd name="T42" fmla="*/ 691 w 2626"/>
                <a:gd name="T43" fmla="*/ 623 h 2046"/>
                <a:gd name="T44" fmla="*/ 564 w 2626"/>
                <a:gd name="T45" fmla="*/ 763 h 2046"/>
                <a:gd name="T46" fmla="*/ 467 w 2626"/>
                <a:gd name="T47" fmla="*/ 929 h 2046"/>
                <a:gd name="T48" fmla="*/ 407 w 2626"/>
                <a:gd name="T49" fmla="*/ 1113 h 2046"/>
                <a:gd name="T50" fmla="*/ 385 w 2626"/>
                <a:gd name="T51" fmla="*/ 1312 h 2046"/>
                <a:gd name="T52" fmla="*/ 0 w 2626"/>
                <a:gd name="T53" fmla="*/ 2046 h 2046"/>
                <a:gd name="T54" fmla="*/ 6 w 2626"/>
                <a:gd name="T55" fmla="*/ 1191 h 2046"/>
                <a:gd name="T56" fmla="*/ 48 w 2626"/>
                <a:gd name="T57" fmla="*/ 964 h 2046"/>
                <a:gd name="T58" fmla="*/ 128 w 2626"/>
                <a:gd name="T59" fmla="*/ 749 h 2046"/>
                <a:gd name="T60" fmla="*/ 241 w 2626"/>
                <a:gd name="T61" fmla="*/ 556 h 2046"/>
                <a:gd name="T62" fmla="*/ 385 w 2626"/>
                <a:gd name="T63" fmla="*/ 384 h 2046"/>
                <a:gd name="T64" fmla="*/ 556 w 2626"/>
                <a:gd name="T65" fmla="*/ 240 h 2046"/>
                <a:gd name="T66" fmla="*/ 751 w 2626"/>
                <a:gd name="T67" fmla="*/ 126 h 2046"/>
                <a:gd name="T68" fmla="*/ 965 w 2626"/>
                <a:gd name="T69" fmla="*/ 47 h 2046"/>
                <a:gd name="T70" fmla="*/ 1195 w 2626"/>
                <a:gd name="T71" fmla="*/ 5 h 2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26" h="2046">
                  <a:moveTo>
                    <a:pt x="1313" y="0"/>
                  </a:moveTo>
                  <a:lnTo>
                    <a:pt x="1432" y="5"/>
                  </a:lnTo>
                  <a:lnTo>
                    <a:pt x="1548" y="22"/>
                  </a:lnTo>
                  <a:lnTo>
                    <a:pt x="1661" y="47"/>
                  </a:lnTo>
                  <a:lnTo>
                    <a:pt x="1771" y="82"/>
                  </a:lnTo>
                  <a:lnTo>
                    <a:pt x="1875" y="126"/>
                  </a:lnTo>
                  <a:lnTo>
                    <a:pt x="1975" y="179"/>
                  </a:lnTo>
                  <a:lnTo>
                    <a:pt x="2070" y="240"/>
                  </a:lnTo>
                  <a:lnTo>
                    <a:pt x="2157" y="308"/>
                  </a:lnTo>
                  <a:lnTo>
                    <a:pt x="2241" y="384"/>
                  </a:lnTo>
                  <a:lnTo>
                    <a:pt x="2316" y="466"/>
                  </a:lnTo>
                  <a:lnTo>
                    <a:pt x="2385" y="556"/>
                  </a:lnTo>
                  <a:lnTo>
                    <a:pt x="2446" y="650"/>
                  </a:lnTo>
                  <a:lnTo>
                    <a:pt x="2498" y="749"/>
                  </a:lnTo>
                  <a:lnTo>
                    <a:pt x="2544" y="854"/>
                  </a:lnTo>
                  <a:lnTo>
                    <a:pt x="2579" y="964"/>
                  </a:lnTo>
                  <a:lnTo>
                    <a:pt x="2604" y="1075"/>
                  </a:lnTo>
                  <a:lnTo>
                    <a:pt x="2621" y="1191"/>
                  </a:lnTo>
                  <a:lnTo>
                    <a:pt x="2626" y="1312"/>
                  </a:lnTo>
                  <a:lnTo>
                    <a:pt x="2626" y="2046"/>
                  </a:lnTo>
                  <a:lnTo>
                    <a:pt x="2241" y="2046"/>
                  </a:lnTo>
                  <a:lnTo>
                    <a:pt x="2241" y="1312"/>
                  </a:lnTo>
                  <a:lnTo>
                    <a:pt x="2236" y="1210"/>
                  </a:lnTo>
                  <a:lnTo>
                    <a:pt x="2219" y="1113"/>
                  </a:lnTo>
                  <a:lnTo>
                    <a:pt x="2194" y="1018"/>
                  </a:lnTo>
                  <a:lnTo>
                    <a:pt x="2159" y="929"/>
                  </a:lnTo>
                  <a:lnTo>
                    <a:pt x="2114" y="844"/>
                  </a:lnTo>
                  <a:lnTo>
                    <a:pt x="2063" y="763"/>
                  </a:lnTo>
                  <a:lnTo>
                    <a:pt x="2002" y="690"/>
                  </a:lnTo>
                  <a:lnTo>
                    <a:pt x="1935" y="623"/>
                  </a:lnTo>
                  <a:lnTo>
                    <a:pt x="1860" y="563"/>
                  </a:lnTo>
                  <a:lnTo>
                    <a:pt x="1782" y="510"/>
                  </a:lnTo>
                  <a:lnTo>
                    <a:pt x="1696" y="466"/>
                  </a:lnTo>
                  <a:lnTo>
                    <a:pt x="1607" y="432"/>
                  </a:lnTo>
                  <a:lnTo>
                    <a:pt x="1512" y="404"/>
                  </a:lnTo>
                  <a:lnTo>
                    <a:pt x="1413" y="390"/>
                  </a:lnTo>
                  <a:lnTo>
                    <a:pt x="1313" y="384"/>
                  </a:lnTo>
                  <a:lnTo>
                    <a:pt x="1213" y="390"/>
                  </a:lnTo>
                  <a:lnTo>
                    <a:pt x="1114" y="404"/>
                  </a:lnTo>
                  <a:lnTo>
                    <a:pt x="1019" y="432"/>
                  </a:lnTo>
                  <a:lnTo>
                    <a:pt x="930" y="466"/>
                  </a:lnTo>
                  <a:lnTo>
                    <a:pt x="844" y="510"/>
                  </a:lnTo>
                  <a:lnTo>
                    <a:pt x="766" y="563"/>
                  </a:lnTo>
                  <a:lnTo>
                    <a:pt x="691" y="623"/>
                  </a:lnTo>
                  <a:lnTo>
                    <a:pt x="624" y="690"/>
                  </a:lnTo>
                  <a:lnTo>
                    <a:pt x="564" y="763"/>
                  </a:lnTo>
                  <a:lnTo>
                    <a:pt x="513" y="844"/>
                  </a:lnTo>
                  <a:lnTo>
                    <a:pt x="467" y="929"/>
                  </a:lnTo>
                  <a:lnTo>
                    <a:pt x="432" y="1018"/>
                  </a:lnTo>
                  <a:lnTo>
                    <a:pt x="407" y="1113"/>
                  </a:lnTo>
                  <a:lnTo>
                    <a:pt x="390" y="1210"/>
                  </a:lnTo>
                  <a:lnTo>
                    <a:pt x="385" y="1312"/>
                  </a:lnTo>
                  <a:lnTo>
                    <a:pt x="385" y="2046"/>
                  </a:lnTo>
                  <a:lnTo>
                    <a:pt x="0" y="2046"/>
                  </a:lnTo>
                  <a:lnTo>
                    <a:pt x="0" y="1312"/>
                  </a:lnTo>
                  <a:lnTo>
                    <a:pt x="6" y="1191"/>
                  </a:lnTo>
                  <a:lnTo>
                    <a:pt x="22" y="1075"/>
                  </a:lnTo>
                  <a:lnTo>
                    <a:pt x="48" y="964"/>
                  </a:lnTo>
                  <a:lnTo>
                    <a:pt x="82" y="854"/>
                  </a:lnTo>
                  <a:lnTo>
                    <a:pt x="128" y="749"/>
                  </a:lnTo>
                  <a:lnTo>
                    <a:pt x="181" y="650"/>
                  </a:lnTo>
                  <a:lnTo>
                    <a:pt x="241" y="556"/>
                  </a:lnTo>
                  <a:lnTo>
                    <a:pt x="310" y="466"/>
                  </a:lnTo>
                  <a:lnTo>
                    <a:pt x="385" y="384"/>
                  </a:lnTo>
                  <a:lnTo>
                    <a:pt x="469" y="308"/>
                  </a:lnTo>
                  <a:lnTo>
                    <a:pt x="556" y="240"/>
                  </a:lnTo>
                  <a:lnTo>
                    <a:pt x="651" y="179"/>
                  </a:lnTo>
                  <a:lnTo>
                    <a:pt x="751" y="126"/>
                  </a:lnTo>
                  <a:lnTo>
                    <a:pt x="855" y="82"/>
                  </a:lnTo>
                  <a:lnTo>
                    <a:pt x="965" y="47"/>
                  </a:lnTo>
                  <a:lnTo>
                    <a:pt x="1078" y="22"/>
                  </a:lnTo>
                  <a:lnTo>
                    <a:pt x="1195" y="5"/>
                  </a:lnTo>
                  <a:lnTo>
                    <a:pt x="13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84" name="Freeform 26"/>
            <p:cNvSpPr>
              <a:spLocks noEditPoints="1"/>
            </p:cNvSpPr>
            <p:nvPr/>
          </p:nvSpPr>
          <p:spPr bwMode="auto">
            <a:xfrm>
              <a:off x="7904780" y="1542254"/>
              <a:ext cx="3201988" cy="2843214"/>
            </a:xfrm>
            <a:custGeom>
              <a:avLst/>
              <a:gdLst>
                <a:gd name="T0" fmla="*/ 2017 w 4034"/>
                <a:gd name="T1" fmla="*/ 915 h 3582"/>
                <a:gd name="T2" fmla="*/ 1955 w 4034"/>
                <a:gd name="T3" fmla="*/ 920 h 3582"/>
                <a:gd name="T4" fmla="*/ 1895 w 4034"/>
                <a:gd name="T5" fmla="*/ 935 h 3582"/>
                <a:gd name="T6" fmla="*/ 1840 w 4034"/>
                <a:gd name="T7" fmla="*/ 957 h 3582"/>
                <a:gd name="T8" fmla="*/ 1789 w 4034"/>
                <a:gd name="T9" fmla="*/ 990 h 3582"/>
                <a:gd name="T10" fmla="*/ 1745 w 4034"/>
                <a:gd name="T11" fmla="*/ 1028 h 3582"/>
                <a:gd name="T12" fmla="*/ 1707 w 4034"/>
                <a:gd name="T13" fmla="*/ 1072 h 3582"/>
                <a:gd name="T14" fmla="*/ 1676 w 4034"/>
                <a:gd name="T15" fmla="*/ 1123 h 3582"/>
                <a:gd name="T16" fmla="*/ 1652 w 4034"/>
                <a:gd name="T17" fmla="*/ 1177 h 3582"/>
                <a:gd name="T18" fmla="*/ 1638 w 4034"/>
                <a:gd name="T19" fmla="*/ 1237 h 3582"/>
                <a:gd name="T20" fmla="*/ 1632 w 4034"/>
                <a:gd name="T21" fmla="*/ 1299 h 3582"/>
                <a:gd name="T22" fmla="*/ 1638 w 4034"/>
                <a:gd name="T23" fmla="*/ 1359 h 3582"/>
                <a:gd name="T24" fmla="*/ 1651 w 4034"/>
                <a:gd name="T25" fmla="*/ 1416 h 3582"/>
                <a:gd name="T26" fmla="*/ 1672 w 4034"/>
                <a:gd name="T27" fmla="*/ 1469 h 3582"/>
                <a:gd name="T28" fmla="*/ 1702 w 4034"/>
                <a:gd name="T29" fmla="*/ 1518 h 3582"/>
                <a:gd name="T30" fmla="*/ 1736 w 4034"/>
                <a:gd name="T31" fmla="*/ 1562 h 3582"/>
                <a:gd name="T32" fmla="*/ 1778 w 4034"/>
                <a:gd name="T33" fmla="*/ 1600 h 3582"/>
                <a:gd name="T34" fmla="*/ 1826 w 4034"/>
                <a:gd name="T35" fmla="*/ 1631 h 3582"/>
                <a:gd name="T36" fmla="*/ 1826 w 4034"/>
                <a:gd name="T37" fmla="*/ 2476 h 3582"/>
                <a:gd name="T38" fmla="*/ 1829 w 4034"/>
                <a:gd name="T39" fmla="*/ 2520 h 3582"/>
                <a:gd name="T40" fmla="*/ 1844 w 4034"/>
                <a:gd name="T41" fmla="*/ 2560 h 3582"/>
                <a:gd name="T42" fmla="*/ 1868 w 4034"/>
                <a:gd name="T43" fmla="*/ 2596 h 3582"/>
                <a:gd name="T44" fmla="*/ 1897 w 4034"/>
                <a:gd name="T45" fmla="*/ 2626 h 3582"/>
                <a:gd name="T46" fmla="*/ 1933 w 4034"/>
                <a:gd name="T47" fmla="*/ 2647 h 3582"/>
                <a:gd name="T48" fmla="*/ 1973 w 4034"/>
                <a:gd name="T49" fmla="*/ 2662 h 3582"/>
                <a:gd name="T50" fmla="*/ 2017 w 4034"/>
                <a:gd name="T51" fmla="*/ 2667 h 3582"/>
                <a:gd name="T52" fmla="*/ 2061 w 4034"/>
                <a:gd name="T53" fmla="*/ 2662 h 3582"/>
                <a:gd name="T54" fmla="*/ 2101 w 4034"/>
                <a:gd name="T55" fmla="*/ 2647 h 3582"/>
                <a:gd name="T56" fmla="*/ 2137 w 4034"/>
                <a:gd name="T57" fmla="*/ 2626 h 3582"/>
                <a:gd name="T58" fmla="*/ 2167 w 4034"/>
                <a:gd name="T59" fmla="*/ 2596 h 3582"/>
                <a:gd name="T60" fmla="*/ 2190 w 4034"/>
                <a:gd name="T61" fmla="*/ 2560 h 3582"/>
                <a:gd name="T62" fmla="*/ 2205 w 4034"/>
                <a:gd name="T63" fmla="*/ 2520 h 3582"/>
                <a:gd name="T64" fmla="*/ 2209 w 4034"/>
                <a:gd name="T65" fmla="*/ 2476 h 3582"/>
                <a:gd name="T66" fmla="*/ 2209 w 4034"/>
                <a:gd name="T67" fmla="*/ 1631 h 3582"/>
                <a:gd name="T68" fmla="*/ 2256 w 4034"/>
                <a:gd name="T69" fmla="*/ 1600 h 3582"/>
                <a:gd name="T70" fmla="*/ 2298 w 4034"/>
                <a:gd name="T71" fmla="*/ 1562 h 3582"/>
                <a:gd name="T72" fmla="*/ 2333 w 4034"/>
                <a:gd name="T73" fmla="*/ 1518 h 3582"/>
                <a:gd name="T74" fmla="*/ 2362 w 4034"/>
                <a:gd name="T75" fmla="*/ 1469 h 3582"/>
                <a:gd name="T76" fmla="*/ 2384 w 4034"/>
                <a:gd name="T77" fmla="*/ 1416 h 3582"/>
                <a:gd name="T78" fmla="*/ 2396 w 4034"/>
                <a:gd name="T79" fmla="*/ 1359 h 3582"/>
                <a:gd name="T80" fmla="*/ 2402 w 4034"/>
                <a:gd name="T81" fmla="*/ 1299 h 3582"/>
                <a:gd name="T82" fmla="*/ 2396 w 4034"/>
                <a:gd name="T83" fmla="*/ 1237 h 3582"/>
                <a:gd name="T84" fmla="*/ 2382 w 4034"/>
                <a:gd name="T85" fmla="*/ 1177 h 3582"/>
                <a:gd name="T86" fmla="*/ 2358 w 4034"/>
                <a:gd name="T87" fmla="*/ 1123 h 3582"/>
                <a:gd name="T88" fmla="*/ 2327 w 4034"/>
                <a:gd name="T89" fmla="*/ 1072 h 3582"/>
                <a:gd name="T90" fmla="*/ 2289 w 4034"/>
                <a:gd name="T91" fmla="*/ 1028 h 3582"/>
                <a:gd name="T92" fmla="*/ 2245 w 4034"/>
                <a:gd name="T93" fmla="*/ 990 h 3582"/>
                <a:gd name="T94" fmla="*/ 2194 w 4034"/>
                <a:gd name="T95" fmla="*/ 957 h 3582"/>
                <a:gd name="T96" fmla="*/ 2139 w 4034"/>
                <a:gd name="T97" fmla="*/ 935 h 3582"/>
                <a:gd name="T98" fmla="*/ 2079 w 4034"/>
                <a:gd name="T99" fmla="*/ 920 h 3582"/>
                <a:gd name="T100" fmla="*/ 2017 w 4034"/>
                <a:gd name="T101" fmla="*/ 915 h 3582"/>
                <a:gd name="T102" fmla="*/ 0 w 4034"/>
                <a:gd name="T103" fmla="*/ 0 h 3582"/>
                <a:gd name="T104" fmla="*/ 4034 w 4034"/>
                <a:gd name="T105" fmla="*/ 0 h 3582"/>
                <a:gd name="T106" fmla="*/ 4034 w 4034"/>
                <a:gd name="T107" fmla="*/ 3582 h 3582"/>
                <a:gd name="T108" fmla="*/ 0 w 4034"/>
                <a:gd name="T109" fmla="*/ 3582 h 3582"/>
                <a:gd name="T110" fmla="*/ 0 w 4034"/>
                <a:gd name="T111" fmla="*/ 0 h 3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034" h="3582">
                  <a:moveTo>
                    <a:pt x="2017" y="915"/>
                  </a:moveTo>
                  <a:lnTo>
                    <a:pt x="1955" y="920"/>
                  </a:lnTo>
                  <a:lnTo>
                    <a:pt x="1895" y="935"/>
                  </a:lnTo>
                  <a:lnTo>
                    <a:pt x="1840" y="957"/>
                  </a:lnTo>
                  <a:lnTo>
                    <a:pt x="1789" y="990"/>
                  </a:lnTo>
                  <a:lnTo>
                    <a:pt x="1745" y="1028"/>
                  </a:lnTo>
                  <a:lnTo>
                    <a:pt x="1707" y="1072"/>
                  </a:lnTo>
                  <a:lnTo>
                    <a:pt x="1676" y="1123"/>
                  </a:lnTo>
                  <a:lnTo>
                    <a:pt x="1652" y="1177"/>
                  </a:lnTo>
                  <a:lnTo>
                    <a:pt x="1638" y="1237"/>
                  </a:lnTo>
                  <a:lnTo>
                    <a:pt x="1632" y="1299"/>
                  </a:lnTo>
                  <a:lnTo>
                    <a:pt x="1638" y="1359"/>
                  </a:lnTo>
                  <a:lnTo>
                    <a:pt x="1651" y="1416"/>
                  </a:lnTo>
                  <a:lnTo>
                    <a:pt x="1672" y="1469"/>
                  </a:lnTo>
                  <a:lnTo>
                    <a:pt x="1702" y="1518"/>
                  </a:lnTo>
                  <a:lnTo>
                    <a:pt x="1736" y="1562"/>
                  </a:lnTo>
                  <a:lnTo>
                    <a:pt x="1778" y="1600"/>
                  </a:lnTo>
                  <a:lnTo>
                    <a:pt x="1826" y="1631"/>
                  </a:lnTo>
                  <a:lnTo>
                    <a:pt x="1826" y="2476"/>
                  </a:lnTo>
                  <a:lnTo>
                    <a:pt x="1829" y="2520"/>
                  </a:lnTo>
                  <a:lnTo>
                    <a:pt x="1844" y="2560"/>
                  </a:lnTo>
                  <a:lnTo>
                    <a:pt x="1868" y="2596"/>
                  </a:lnTo>
                  <a:lnTo>
                    <a:pt x="1897" y="2626"/>
                  </a:lnTo>
                  <a:lnTo>
                    <a:pt x="1933" y="2647"/>
                  </a:lnTo>
                  <a:lnTo>
                    <a:pt x="1973" y="2662"/>
                  </a:lnTo>
                  <a:lnTo>
                    <a:pt x="2017" y="2667"/>
                  </a:lnTo>
                  <a:lnTo>
                    <a:pt x="2061" y="2662"/>
                  </a:lnTo>
                  <a:lnTo>
                    <a:pt x="2101" y="2647"/>
                  </a:lnTo>
                  <a:lnTo>
                    <a:pt x="2137" y="2626"/>
                  </a:lnTo>
                  <a:lnTo>
                    <a:pt x="2167" y="2596"/>
                  </a:lnTo>
                  <a:lnTo>
                    <a:pt x="2190" y="2560"/>
                  </a:lnTo>
                  <a:lnTo>
                    <a:pt x="2205" y="2520"/>
                  </a:lnTo>
                  <a:lnTo>
                    <a:pt x="2209" y="2476"/>
                  </a:lnTo>
                  <a:lnTo>
                    <a:pt x="2209" y="1631"/>
                  </a:lnTo>
                  <a:lnTo>
                    <a:pt x="2256" y="1600"/>
                  </a:lnTo>
                  <a:lnTo>
                    <a:pt x="2298" y="1562"/>
                  </a:lnTo>
                  <a:lnTo>
                    <a:pt x="2333" y="1518"/>
                  </a:lnTo>
                  <a:lnTo>
                    <a:pt x="2362" y="1469"/>
                  </a:lnTo>
                  <a:lnTo>
                    <a:pt x="2384" y="1416"/>
                  </a:lnTo>
                  <a:lnTo>
                    <a:pt x="2396" y="1359"/>
                  </a:lnTo>
                  <a:lnTo>
                    <a:pt x="2402" y="1299"/>
                  </a:lnTo>
                  <a:lnTo>
                    <a:pt x="2396" y="1237"/>
                  </a:lnTo>
                  <a:lnTo>
                    <a:pt x="2382" y="1177"/>
                  </a:lnTo>
                  <a:lnTo>
                    <a:pt x="2358" y="1123"/>
                  </a:lnTo>
                  <a:lnTo>
                    <a:pt x="2327" y="1072"/>
                  </a:lnTo>
                  <a:lnTo>
                    <a:pt x="2289" y="1028"/>
                  </a:lnTo>
                  <a:lnTo>
                    <a:pt x="2245" y="990"/>
                  </a:lnTo>
                  <a:lnTo>
                    <a:pt x="2194" y="957"/>
                  </a:lnTo>
                  <a:lnTo>
                    <a:pt x="2139" y="935"/>
                  </a:lnTo>
                  <a:lnTo>
                    <a:pt x="2079" y="920"/>
                  </a:lnTo>
                  <a:lnTo>
                    <a:pt x="2017" y="915"/>
                  </a:lnTo>
                  <a:close/>
                  <a:moveTo>
                    <a:pt x="0" y="0"/>
                  </a:moveTo>
                  <a:lnTo>
                    <a:pt x="4034" y="0"/>
                  </a:lnTo>
                  <a:lnTo>
                    <a:pt x="4034" y="3582"/>
                  </a:lnTo>
                  <a:lnTo>
                    <a:pt x="0" y="358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363" name="Group 362"/>
          <p:cNvGrpSpPr/>
          <p:nvPr/>
        </p:nvGrpSpPr>
        <p:grpSpPr>
          <a:xfrm>
            <a:off x="5312337" y="1952348"/>
            <a:ext cx="167618" cy="166463"/>
            <a:chOff x="8027988" y="927101"/>
            <a:chExt cx="4151313" cy="4122738"/>
          </a:xfrm>
          <a:solidFill>
            <a:schemeClr val="bg1">
              <a:lumMod val="65000"/>
            </a:schemeClr>
          </a:solidFill>
        </p:grpSpPr>
        <p:sp>
          <p:nvSpPr>
            <p:cNvPr id="364" name="Freeform 61"/>
            <p:cNvSpPr>
              <a:spLocks/>
            </p:cNvSpPr>
            <p:nvPr/>
          </p:nvSpPr>
          <p:spPr bwMode="auto">
            <a:xfrm>
              <a:off x="9170988" y="927101"/>
              <a:ext cx="1863725" cy="2184400"/>
            </a:xfrm>
            <a:custGeom>
              <a:avLst/>
              <a:gdLst>
                <a:gd name="T0" fmla="*/ 1251 w 2347"/>
                <a:gd name="T1" fmla="*/ 1 h 2752"/>
                <a:gd name="T2" fmla="*/ 1401 w 2347"/>
                <a:gd name="T3" fmla="*/ 15 h 2752"/>
                <a:gd name="T4" fmla="*/ 1544 w 2347"/>
                <a:gd name="T5" fmla="*/ 43 h 2752"/>
                <a:gd name="T6" fmla="*/ 1680 w 2347"/>
                <a:gd name="T7" fmla="*/ 86 h 2752"/>
                <a:gd name="T8" fmla="*/ 1807 w 2347"/>
                <a:gd name="T9" fmla="*/ 144 h 2752"/>
                <a:gd name="T10" fmla="*/ 1924 w 2347"/>
                <a:gd name="T11" fmla="*/ 222 h 2752"/>
                <a:gd name="T12" fmla="*/ 2029 w 2347"/>
                <a:gd name="T13" fmla="*/ 320 h 2752"/>
                <a:gd name="T14" fmla="*/ 2121 w 2347"/>
                <a:gd name="T15" fmla="*/ 437 h 2752"/>
                <a:gd name="T16" fmla="*/ 2199 w 2347"/>
                <a:gd name="T17" fmla="*/ 576 h 2752"/>
                <a:gd name="T18" fmla="*/ 2261 w 2347"/>
                <a:gd name="T19" fmla="*/ 738 h 2752"/>
                <a:gd name="T20" fmla="*/ 2309 w 2347"/>
                <a:gd name="T21" fmla="*/ 924 h 2752"/>
                <a:gd name="T22" fmla="*/ 2337 w 2347"/>
                <a:gd name="T23" fmla="*/ 1138 h 2752"/>
                <a:gd name="T24" fmla="*/ 2347 w 2347"/>
                <a:gd name="T25" fmla="*/ 1377 h 2752"/>
                <a:gd name="T26" fmla="*/ 2330 w 2347"/>
                <a:gd name="T27" fmla="*/ 1611 h 2752"/>
                <a:gd name="T28" fmla="*/ 2280 w 2347"/>
                <a:gd name="T29" fmla="*/ 1832 h 2752"/>
                <a:gd name="T30" fmla="*/ 2202 w 2347"/>
                <a:gd name="T31" fmla="*/ 2039 h 2752"/>
                <a:gd name="T32" fmla="*/ 2097 w 2347"/>
                <a:gd name="T33" fmla="*/ 2224 h 2752"/>
                <a:gd name="T34" fmla="*/ 1969 w 2347"/>
                <a:gd name="T35" fmla="*/ 2387 h 2752"/>
                <a:gd name="T36" fmla="*/ 1819 w 2347"/>
                <a:gd name="T37" fmla="*/ 2524 h 2752"/>
                <a:gd name="T38" fmla="*/ 1653 w 2347"/>
                <a:gd name="T39" fmla="*/ 2633 h 2752"/>
                <a:gd name="T40" fmla="*/ 1470 w 2347"/>
                <a:gd name="T41" fmla="*/ 2707 h 2752"/>
                <a:gd name="T42" fmla="*/ 1274 w 2347"/>
                <a:gd name="T43" fmla="*/ 2747 h 2752"/>
                <a:gd name="T44" fmla="*/ 1073 w 2347"/>
                <a:gd name="T45" fmla="*/ 2747 h 2752"/>
                <a:gd name="T46" fmla="*/ 877 w 2347"/>
                <a:gd name="T47" fmla="*/ 2707 h 2752"/>
                <a:gd name="T48" fmla="*/ 694 w 2347"/>
                <a:gd name="T49" fmla="*/ 2633 h 2752"/>
                <a:gd name="T50" fmla="*/ 527 w 2347"/>
                <a:gd name="T51" fmla="*/ 2524 h 2752"/>
                <a:gd name="T52" fmla="*/ 378 w 2347"/>
                <a:gd name="T53" fmla="*/ 2387 h 2752"/>
                <a:gd name="T54" fmla="*/ 249 w 2347"/>
                <a:gd name="T55" fmla="*/ 2224 h 2752"/>
                <a:gd name="T56" fmla="*/ 145 w 2347"/>
                <a:gd name="T57" fmla="*/ 2039 h 2752"/>
                <a:gd name="T58" fmla="*/ 67 w 2347"/>
                <a:gd name="T59" fmla="*/ 1832 h 2752"/>
                <a:gd name="T60" fmla="*/ 17 w 2347"/>
                <a:gd name="T61" fmla="*/ 1611 h 2752"/>
                <a:gd name="T62" fmla="*/ 0 w 2347"/>
                <a:gd name="T63" fmla="*/ 1377 h 2752"/>
                <a:gd name="T64" fmla="*/ 9 w 2347"/>
                <a:gd name="T65" fmla="*/ 1138 h 2752"/>
                <a:gd name="T66" fmla="*/ 40 w 2347"/>
                <a:gd name="T67" fmla="*/ 924 h 2752"/>
                <a:gd name="T68" fmla="*/ 86 w 2347"/>
                <a:gd name="T69" fmla="*/ 738 h 2752"/>
                <a:gd name="T70" fmla="*/ 148 w 2347"/>
                <a:gd name="T71" fmla="*/ 576 h 2752"/>
                <a:gd name="T72" fmla="*/ 227 w 2347"/>
                <a:gd name="T73" fmla="*/ 437 h 2752"/>
                <a:gd name="T74" fmla="*/ 319 w 2347"/>
                <a:gd name="T75" fmla="*/ 320 h 2752"/>
                <a:gd name="T76" fmla="*/ 424 w 2347"/>
                <a:gd name="T77" fmla="*/ 222 h 2752"/>
                <a:gd name="T78" fmla="*/ 540 w 2347"/>
                <a:gd name="T79" fmla="*/ 144 h 2752"/>
                <a:gd name="T80" fmla="*/ 667 w 2347"/>
                <a:gd name="T81" fmla="*/ 86 h 2752"/>
                <a:gd name="T82" fmla="*/ 802 w 2347"/>
                <a:gd name="T83" fmla="*/ 43 h 2752"/>
                <a:gd name="T84" fmla="*/ 947 w 2347"/>
                <a:gd name="T85" fmla="*/ 15 h 2752"/>
                <a:gd name="T86" fmla="*/ 1096 w 2347"/>
                <a:gd name="T87" fmla="*/ 1 h 2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47" h="2752">
                  <a:moveTo>
                    <a:pt x="1174" y="0"/>
                  </a:moveTo>
                  <a:lnTo>
                    <a:pt x="1251" y="1"/>
                  </a:lnTo>
                  <a:lnTo>
                    <a:pt x="1327" y="6"/>
                  </a:lnTo>
                  <a:lnTo>
                    <a:pt x="1401" y="15"/>
                  </a:lnTo>
                  <a:lnTo>
                    <a:pt x="1473" y="27"/>
                  </a:lnTo>
                  <a:lnTo>
                    <a:pt x="1544" y="43"/>
                  </a:lnTo>
                  <a:lnTo>
                    <a:pt x="1613" y="62"/>
                  </a:lnTo>
                  <a:lnTo>
                    <a:pt x="1680" y="86"/>
                  </a:lnTo>
                  <a:lnTo>
                    <a:pt x="1745" y="113"/>
                  </a:lnTo>
                  <a:lnTo>
                    <a:pt x="1807" y="144"/>
                  </a:lnTo>
                  <a:lnTo>
                    <a:pt x="1867" y="181"/>
                  </a:lnTo>
                  <a:lnTo>
                    <a:pt x="1924" y="222"/>
                  </a:lnTo>
                  <a:lnTo>
                    <a:pt x="1977" y="269"/>
                  </a:lnTo>
                  <a:lnTo>
                    <a:pt x="2029" y="320"/>
                  </a:lnTo>
                  <a:lnTo>
                    <a:pt x="2077" y="375"/>
                  </a:lnTo>
                  <a:lnTo>
                    <a:pt x="2121" y="437"/>
                  </a:lnTo>
                  <a:lnTo>
                    <a:pt x="2161" y="504"/>
                  </a:lnTo>
                  <a:lnTo>
                    <a:pt x="2199" y="576"/>
                  </a:lnTo>
                  <a:lnTo>
                    <a:pt x="2233" y="654"/>
                  </a:lnTo>
                  <a:lnTo>
                    <a:pt x="2261" y="738"/>
                  </a:lnTo>
                  <a:lnTo>
                    <a:pt x="2287" y="829"/>
                  </a:lnTo>
                  <a:lnTo>
                    <a:pt x="2309" y="924"/>
                  </a:lnTo>
                  <a:lnTo>
                    <a:pt x="2325" y="1028"/>
                  </a:lnTo>
                  <a:lnTo>
                    <a:pt x="2337" y="1138"/>
                  </a:lnTo>
                  <a:lnTo>
                    <a:pt x="2344" y="1252"/>
                  </a:lnTo>
                  <a:lnTo>
                    <a:pt x="2347" y="1377"/>
                  </a:lnTo>
                  <a:lnTo>
                    <a:pt x="2342" y="1494"/>
                  </a:lnTo>
                  <a:lnTo>
                    <a:pt x="2330" y="1611"/>
                  </a:lnTo>
                  <a:lnTo>
                    <a:pt x="2309" y="1724"/>
                  </a:lnTo>
                  <a:lnTo>
                    <a:pt x="2280" y="1832"/>
                  </a:lnTo>
                  <a:lnTo>
                    <a:pt x="2245" y="1937"/>
                  </a:lnTo>
                  <a:lnTo>
                    <a:pt x="2202" y="2039"/>
                  </a:lnTo>
                  <a:lnTo>
                    <a:pt x="2153" y="2134"/>
                  </a:lnTo>
                  <a:lnTo>
                    <a:pt x="2097" y="2224"/>
                  </a:lnTo>
                  <a:lnTo>
                    <a:pt x="2036" y="2309"/>
                  </a:lnTo>
                  <a:lnTo>
                    <a:pt x="1969" y="2387"/>
                  </a:lnTo>
                  <a:lnTo>
                    <a:pt x="1897" y="2459"/>
                  </a:lnTo>
                  <a:lnTo>
                    <a:pt x="1819" y="2524"/>
                  </a:lnTo>
                  <a:lnTo>
                    <a:pt x="1738" y="2583"/>
                  </a:lnTo>
                  <a:lnTo>
                    <a:pt x="1653" y="2633"/>
                  </a:lnTo>
                  <a:lnTo>
                    <a:pt x="1564" y="2674"/>
                  </a:lnTo>
                  <a:lnTo>
                    <a:pt x="1470" y="2707"/>
                  </a:lnTo>
                  <a:lnTo>
                    <a:pt x="1374" y="2731"/>
                  </a:lnTo>
                  <a:lnTo>
                    <a:pt x="1274" y="2747"/>
                  </a:lnTo>
                  <a:lnTo>
                    <a:pt x="1174" y="2752"/>
                  </a:lnTo>
                  <a:lnTo>
                    <a:pt x="1073" y="2747"/>
                  </a:lnTo>
                  <a:lnTo>
                    <a:pt x="974" y="2731"/>
                  </a:lnTo>
                  <a:lnTo>
                    <a:pt x="877" y="2707"/>
                  </a:lnTo>
                  <a:lnTo>
                    <a:pt x="785" y="2674"/>
                  </a:lnTo>
                  <a:lnTo>
                    <a:pt x="694" y="2633"/>
                  </a:lnTo>
                  <a:lnTo>
                    <a:pt x="609" y="2583"/>
                  </a:lnTo>
                  <a:lnTo>
                    <a:pt x="527" y="2524"/>
                  </a:lnTo>
                  <a:lnTo>
                    <a:pt x="450" y="2459"/>
                  </a:lnTo>
                  <a:lnTo>
                    <a:pt x="378" y="2387"/>
                  </a:lnTo>
                  <a:lnTo>
                    <a:pt x="311" y="2309"/>
                  </a:lnTo>
                  <a:lnTo>
                    <a:pt x="249" y="2224"/>
                  </a:lnTo>
                  <a:lnTo>
                    <a:pt x="194" y="2134"/>
                  </a:lnTo>
                  <a:lnTo>
                    <a:pt x="145" y="2039"/>
                  </a:lnTo>
                  <a:lnTo>
                    <a:pt x="102" y="1937"/>
                  </a:lnTo>
                  <a:lnTo>
                    <a:pt x="67" y="1832"/>
                  </a:lnTo>
                  <a:lnTo>
                    <a:pt x="38" y="1724"/>
                  </a:lnTo>
                  <a:lnTo>
                    <a:pt x="17" y="1611"/>
                  </a:lnTo>
                  <a:lnTo>
                    <a:pt x="5" y="1494"/>
                  </a:lnTo>
                  <a:lnTo>
                    <a:pt x="0" y="1377"/>
                  </a:lnTo>
                  <a:lnTo>
                    <a:pt x="3" y="1252"/>
                  </a:lnTo>
                  <a:lnTo>
                    <a:pt x="9" y="1138"/>
                  </a:lnTo>
                  <a:lnTo>
                    <a:pt x="22" y="1028"/>
                  </a:lnTo>
                  <a:lnTo>
                    <a:pt x="40" y="924"/>
                  </a:lnTo>
                  <a:lnTo>
                    <a:pt x="60" y="829"/>
                  </a:lnTo>
                  <a:lnTo>
                    <a:pt x="86" y="738"/>
                  </a:lnTo>
                  <a:lnTo>
                    <a:pt x="114" y="654"/>
                  </a:lnTo>
                  <a:lnTo>
                    <a:pt x="148" y="576"/>
                  </a:lnTo>
                  <a:lnTo>
                    <a:pt x="186" y="504"/>
                  </a:lnTo>
                  <a:lnTo>
                    <a:pt x="227" y="437"/>
                  </a:lnTo>
                  <a:lnTo>
                    <a:pt x="272" y="375"/>
                  </a:lnTo>
                  <a:lnTo>
                    <a:pt x="319" y="320"/>
                  </a:lnTo>
                  <a:lnTo>
                    <a:pt x="370" y="269"/>
                  </a:lnTo>
                  <a:lnTo>
                    <a:pt x="424" y="222"/>
                  </a:lnTo>
                  <a:lnTo>
                    <a:pt x="481" y="181"/>
                  </a:lnTo>
                  <a:lnTo>
                    <a:pt x="540" y="144"/>
                  </a:lnTo>
                  <a:lnTo>
                    <a:pt x="602" y="113"/>
                  </a:lnTo>
                  <a:lnTo>
                    <a:pt x="667" y="86"/>
                  </a:lnTo>
                  <a:lnTo>
                    <a:pt x="734" y="62"/>
                  </a:lnTo>
                  <a:lnTo>
                    <a:pt x="802" y="43"/>
                  </a:lnTo>
                  <a:lnTo>
                    <a:pt x="874" y="27"/>
                  </a:lnTo>
                  <a:lnTo>
                    <a:pt x="947" y="15"/>
                  </a:lnTo>
                  <a:lnTo>
                    <a:pt x="1020" y="6"/>
                  </a:lnTo>
                  <a:lnTo>
                    <a:pt x="1096" y="1"/>
                  </a:lnTo>
                  <a:lnTo>
                    <a:pt x="1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65" name="Freeform 62"/>
            <p:cNvSpPr>
              <a:spLocks/>
            </p:cNvSpPr>
            <p:nvPr/>
          </p:nvSpPr>
          <p:spPr bwMode="auto">
            <a:xfrm>
              <a:off x="8027988" y="3159126"/>
              <a:ext cx="4151313" cy="1890713"/>
            </a:xfrm>
            <a:custGeom>
              <a:avLst/>
              <a:gdLst>
                <a:gd name="T0" fmla="*/ 1689 w 5231"/>
                <a:gd name="T1" fmla="*/ 0 h 2381"/>
                <a:gd name="T2" fmla="*/ 1711 w 5231"/>
                <a:gd name="T3" fmla="*/ 1 h 2381"/>
                <a:gd name="T4" fmla="*/ 1732 w 5231"/>
                <a:gd name="T5" fmla="*/ 12 h 2381"/>
                <a:gd name="T6" fmla="*/ 1819 w 5231"/>
                <a:gd name="T7" fmla="*/ 74 h 2381"/>
                <a:gd name="T8" fmla="*/ 1911 w 5231"/>
                <a:gd name="T9" fmla="*/ 128 h 2381"/>
                <a:gd name="T10" fmla="*/ 2005 w 5231"/>
                <a:gd name="T11" fmla="*/ 178 h 2381"/>
                <a:gd name="T12" fmla="*/ 2102 w 5231"/>
                <a:gd name="T13" fmla="*/ 218 h 2381"/>
                <a:gd name="T14" fmla="*/ 2200 w 5231"/>
                <a:gd name="T15" fmla="*/ 253 h 2381"/>
                <a:gd name="T16" fmla="*/ 2302 w 5231"/>
                <a:gd name="T17" fmla="*/ 278 h 2381"/>
                <a:gd name="T18" fmla="*/ 2405 w 5231"/>
                <a:gd name="T19" fmla="*/ 297 h 2381"/>
                <a:gd name="T20" fmla="*/ 2509 w 5231"/>
                <a:gd name="T21" fmla="*/ 308 h 2381"/>
                <a:gd name="T22" fmla="*/ 2615 w 5231"/>
                <a:gd name="T23" fmla="*/ 313 h 2381"/>
                <a:gd name="T24" fmla="*/ 2720 w 5231"/>
                <a:gd name="T25" fmla="*/ 308 h 2381"/>
                <a:gd name="T26" fmla="*/ 2825 w 5231"/>
                <a:gd name="T27" fmla="*/ 297 h 2381"/>
                <a:gd name="T28" fmla="*/ 2927 w 5231"/>
                <a:gd name="T29" fmla="*/ 278 h 2381"/>
                <a:gd name="T30" fmla="*/ 3028 w 5231"/>
                <a:gd name="T31" fmla="*/ 253 h 2381"/>
                <a:gd name="T32" fmla="*/ 3127 w 5231"/>
                <a:gd name="T33" fmla="*/ 218 h 2381"/>
                <a:gd name="T34" fmla="*/ 3224 w 5231"/>
                <a:gd name="T35" fmla="*/ 178 h 2381"/>
                <a:gd name="T36" fmla="*/ 3319 w 5231"/>
                <a:gd name="T37" fmla="*/ 128 h 2381"/>
                <a:gd name="T38" fmla="*/ 3410 w 5231"/>
                <a:gd name="T39" fmla="*/ 74 h 2381"/>
                <a:gd name="T40" fmla="*/ 3499 w 5231"/>
                <a:gd name="T41" fmla="*/ 12 h 2381"/>
                <a:gd name="T42" fmla="*/ 3518 w 5231"/>
                <a:gd name="T43" fmla="*/ 1 h 2381"/>
                <a:gd name="T44" fmla="*/ 3540 w 5231"/>
                <a:gd name="T45" fmla="*/ 0 h 2381"/>
                <a:gd name="T46" fmla="*/ 3561 w 5231"/>
                <a:gd name="T47" fmla="*/ 6 h 2381"/>
                <a:gd name="T48" fmla="*/ 4479 w 5231"/>
                <a:gd name="T49" fmla="*/ 485 h 2381"/>
                <a:gd name="T50" fmla="*/ 4522 w 5231"/>
                <a:gd name="T51" fmla="*/ 512 h 2381"/>
                <a:gd name="T52" fmla="*/ 4559 w 5231"/>
                <a:gd name="T53" fmla="*/ 546 h 2381"/>
                <a:gd name="T54" fmla="*/ 4590 w 5231"/>
                <a:gd name="T55" fmla="*/ 584 h 2381"/>
                <a:gd name="T56" fmla="*/ 4614 w 5231"/>
                <a:gd name="T57" fmla="*/ 628 h 2381"/>
                <a:gd name="T58" fmla="*/ 5205 w 5231"/>
                <a:gd name="T59" fmla="*/ 1964 h 2381"/>
                <a:gd name="T60" fmla="*/ 5221 w 5231"/>
                <a:gd name="T61" fmla="*/ 2012 h 2381"/>
                <a:gd name="T62" fmla="*/ 5231 w 5231"/>
                <a:gd name="T63" fmla="*/ 2060 h 2381"/>
                <a:gd name="T64" fmla="*/ 5231 w 5231"/>
                <a:gd name="T65" fmla="*/ 2107 h 2381"/>
                <a:gd name="T66" fmla="*/ 5223 w 5231"/>
                <a:gd name="T67" fmla="*/ 2157 h 2381"/>
                <a:gd name="T68" fmla="*/ 5207 w 5231"/>
                <a:gd name="T69" fmla="*/ 2203 h 2381"/>
                <a:gd name="T70" fmla="*/ 5183 w 5231"/>
                <a:gd name="T71" fmla="*/ 2246 h 2381"/>
                <a:gd name="T72" fmla="*/ 5153 w 5231"/>
                <a:gd name="T73" fmla="*/ 2286 h 2381"/>
                <a:gd name="T74" fmla="*/ 5116 w 5231"/>
                <a:gd name="T75" fmla="*/ 2319 h 2381"/>
                <a:gd name="T76" fmla="*/ 5077 w 5231"/>
                <a:gd name="T77" fmla="*/ 2344 h 2381"/>
                <a:gd name="T78" fmla="*/ 5032 w 5231"/>
                <a:gd name="T79" fmla="*/ 2365 h 2381"/>
                <a:gd name="T80" fmla="*/ 4985 w 5231"/>
                <a:gd name="T81" fmla="*/ 2376 h 2381"/>
                <a:gd name="T82" fmla="*/ 4935 w 5231"/>
                <a:gd name="T83" fmla="*/ 2381 h 2381"/>
                <a:gd name="T84" fmla="*/ 294 w 5231"/>
                <a:gd name="T85" fmla="*/ 2381 h 2381"/>
                <a:gd name="T86" fmla="*/ 244 w 5231"/>
                <a:gd name="T87" fmla="*/ 2376 h 2381"/>
                <a:gd name="T88" fmla="*/ 197 w 5231"/>
                <a:gd name="T89" fmla="*/ 2365 h 2381"/>
                <a:gd name="T90" fmla="*/ 152 w 5231"/>
                <a:gd name="T91" fmla="*/ 2344 h 2381"/>
                <a:gd name="T92" fmla="*/ 112 w 5231"/>
                <a:gd name="T93" fmla="*/ 2319 h 2381"/>
                <a:gd name="T94" fmla="*/ 76 w 5231"/>
                <a:gd name="T95" fmla="*/ 2286 h 2381"/>
                <a:gd name="T96" fmla="*/ 46 w 5231"/>
                <a:gd name="T97" fmla="*/ 2246 h 2381"/>
                <a:gd name="T98" fmla="*/ 22 w 5231"/>
                <a:gd name="T99" fmla="*/ 2203 h 2381"/>
                <a:gd name="T100" fmla="*/ 6 w 5231"/>
                <a:gd name="T101" fmla="*/ 2157 h 2381"/>
                <a:gd name="T102" fmla="*/ 0 w 5231"/>
                <a:gd name="T103" fmla="*/ 2107 h 2381"/>
                <a:gd name="T104" fmla="*/ 0 w 5231"/>
                <a:gd name="T105" fmla="*/ 2060 h 2381"/>
                <a:gd name="T106" fmla="*/ 8 w 5231"/>
                <a:gd name="T107" fmla="*/ 2012 h 2381"/>
                <a:gd name="T108" fmla="*/ 23 w 5231"/>
                <a:gd name="T109" fmla="*/ 1964 h 2381"/>
                <a:gd name="T110" fmla="*/ 616 w 5231"/>
                <a:gd name="T111" fmla="*/ 628 h 2381"/>
                <a:gd name="T112" fmla="*/ 640 w 5231"/>
                <a:gd name="T113" fmla="*/ 584 h 2381"/>
                <a:gd name="T114" fmla="*/ 670 w 5231"/>
                <a:gd name="T115" fmla="*/ 546 h 2381"/>
                <a:gd name="T116" fmla="*/ 707 w 5231"/>
                <a:gd name="T117" fmla="*/ 512 h 2381"/>
                <a:gd name="T118" fmla="*/ 750 w 5231"/>
                <a:gd name="T119" fmla="*/ 485 h 2381"/>
                <a:gd name="T120" fmla="*/ 1668 w 5231"/>
                <a:gd name="T121" fmla="*/ 6 h 2381"/>
                <a:gd name="T122" fmla="*/ 1689 w 5231"/>
                <a:gd name="T123" fmla="*/ 0 h 2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231" h="2381">
                  <a:moveTo>
                    <a:pt x="1689" y="0"/>
                  </a:moveTo>
                  <a:lnTo>
                    <a:pt x="1711" y="1"/>
                  </a:lnTo>
                  <a:lnTo>
                    <a:pt x="1732" y="12"/>
                  </a:lnTo>
                  <a:lnTo>
                    <a:pt x="1819" y="74"/>
                  </a:lnTo>
                  <a:lnTo>
                    <a:pt x="1911" y="128"/>
                  </a:lnTo>
                  <a:lnTo>
                    <a:pt x="2005" y="178"/>
                  </a:lnTo>
                  <a:lnTo>
                    <a:pt x="2102" y="218"/>
                  </a:lnTo>
                  <a:lnTo>
                    <a:pt x="2200" y="253"/>
                  </a:lnTo>
                  <a:lnTo>
                    <a:pt x="2302" y="278"/>
                  </a:lnTo>
                  <a:lnTo>
                    <a:pt x="2405" y="297"/>
                  </a:lnTo>
                  <a:lnTo>
                    <a:pt x="2509" y="308"/>
                  </a:lnTo>
                  <a:lnTo>
                    <a:pt x="2615" y="313"/>
                  </a:lnTo>
                  <a:lnTo>
                    <a:pt x="2720" y="308"/>
                  </a:lnTo>
                  <a:lnTo>
                    <a:pt x="2825" y="297"/>
                  </a:lnTo>
                  <a:lnTo>
                    <a:pt x="2927" y="278"/>
                  </a:lnTo>
                  <a:lnTo>
                    <a:pt x="3028" y="253"/>
                  </a:lnTo>
                  <a:lnTo>
                    <a:pt x="3127" y="218"/>
                  </a:lnTo>
                  <a:lnTo>
                    <a:pt x="3224" y="178"/>
                  </a:lnTo>
                  <a:lnTo>
                    <a:pt x="3319" y="128"/>
                  </a:lnTo>
                  <a:lnTo>
                    <a:pt x="3410" y="74"/>
                  </a:lnTo>
                  <a:lnTo>
                    <a:pt x="3499" y="12"/>
                  </a:lnTo>
                  <a:lnTo>
                    <a:pt x="3518" y="1"/>
                  </a:lnTo>
                  <a:lnTo>
                    <a:pt x="3540" y="0"/>
                  </a:lnTo>
                  <a:lnTo>
                    <a:pt x="3561" y="6"/>
                  </a:lnTo>
                  <a:lnTo>
                    <a:pt x="4479" y="485"/>
                  </a:lnTo>
                  <a:lnTo>
                    <a:pt x="4522" y="512"/>
                  </a:lnTo>
                  <a:lnTo>
                    <a:pt x="4559" y="546"/>
                  </a:lnTo>
                  <a:lnTo>
                    <a:pt x="4590" y="584"/>
                  </a:lnTo>
                  <a:lnTo>
                    <a:pt x="4614" y="628"/>
                  </a:lnTo>
                  <a:lnTo>
                    <a:pt x="5205" y="1964"/>
                  </a:lnTo>
                  <a:lnTo>
                    <a:pt x="5221" y="2012"/>
                  </a:lnTo>
                  <a:lnTo>
                    <a:pt x="5231" y="2060"/>
                  </a:lnTo>
                  <a:lnTo>
                    <a:pt x="5231" y="2107"/>
                  </a:lnTo>
                  <a:lnTo>
                    <a:pt x="5223" y="2157"/>
                  </a:lnTo>
                  <a:lnTo>
                    <a:pt x="5207" y="2203"/>
                  </a:lnTo>
                  <a:lnTo>
                    <a:pt x="5183" y="2246"/>
                  </a:lnTo>
                  <a:lnTo>
                    <a:pt x="5153" y="2286"/>
                  </a:lnTo>
                  <a:lnTo>
                    <a:pt x="5116" y="2319"/>
                  </a:lnTo>
                  <a:lnTo>
                    <a:pt x="5077" y="2344"/>
                  </a:lnTo>
                  <a:lnTo>
                    <a:pt x="5032" y="2365"/>
                  </a:lnTo>
                  <a:lnTo>
                    <a:pt x="4985" y="2376"/>
                  </a:lnTo>
                  <a:lnTo>
                    <a:pt x="4935" y="2381"/>
                  </a:lnTo>
                  <a:lnTo>
                    <a:pt x="294" y="2381"/>
                  </a:lnTo>
                  <a:lnTo>
                    <a:pt x="244" y="2376"/>
                  </a:lnTo>
                  <a:lnTo>
                    <a:pt x="197" y="2365"/>
                  </a:lnTo>
                  <a:lnTo>
                    <a:pt x="152" y="2344"/>
                  </a:lnTo>
                  <a:lnTo>
                    <a:pt x="112" y="2319"/>
                  </a:lnTo>
                  <a:lnTo>
                    <a:pt x="76" y="2286"/>
                  </a:lnTo>
                  <a:lnTo>
                    <a:pt x="46" y="2246"/>
                  </a:lnTo>
                  <a:lnTo>
                    <a:pt x="22" y="2203"/>
                  </a:lnTo>
                  <a:lnTo>
                    <a:pt x="6" y="2157"/>
                  </a:lnTo>
                  <a:lnTo>
                    <a:pt x="0" y="2107"/>
                  </a:lnTo>
                  <a:lnTo>
                    <a:pt x="0" y="2060"/>
                  </a:lnTo>
                  <a:lnTo>
                    <a:pt x="8" y="2012"/>
                  </a:lnTo>
                  <a:lnTo>
                    <a:pt x="23" y="1964"/>
                  </a:lnTo>
                  <a:lnTo>
                    <a:pt x="616" y="628"/>
                  </a:lnTo>
                  <a:lnTo>
                    <a:pt x="640" y="584"/>
                  </a:lnTo>
                  <a:lnTo>
                    <a:pt x="670" y="546"/>
                  </a:lnTo>
                  <a:lnTo>
                    <a:pt x="707" y="512"/>
                  </a:lnTo>
                  <a:lnTo>
                    <a:pt x="750" y="485"/>
                  </a:lnTo>
                  <a:lnTo>
                    <a:pt x="1668" y="6"/>
                  </a:lnTo>
                  <a:lnTo>
                    <a:pt x="16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367" name="Group 366"/>
          <p:cNvGrpSpPr/>
          <p:nvPr/>
        </p:nvGrpSpPr>
        <p:grpSpPr>
          <a:xfrm>
            <a:off x="8038140" y="2960267"/>
            <a:ext cx="2995341" cy="2195718"/>
            <a:chOff x="8247491" y="3160520"/>
            <a:chExt cx="2936875" cy="2152860"/>
          </a:xfrm>
        </p:grpSpPr>
        <p:grpSp>
          <p:nvGrpSpPr>
            <p:cNvPr id="368" name="Group 367"/>
            <p:cNvGrpSpPr/>
            <p:nvPr/>
          </p:nvGrpSpPr>
          <p:grpSpPr>
            <a:xfrm>
              <a:off x="8247491" y="3160520"/>
              <a:ext cx="2936875" cy="2152860"/>
              <a:chOff x="1503363" y="1830388"/>
              <a:chExt cx="2936875" cy="2152860"/>
            </a:xfrm>
          </p:grpSpPr>
          <p:sp>
            <p:nvSpPr>
              <p:cNvPr id="388" name="Freeform 19"/>
              <p:cNvSpPr>
                <a:spLocks/>
              </p:cNvSpPr>
              <p:nvPr/>
            </p:nvSpPr>
            <p:spPr bwMode="auto">
              <a:xfrm>
                <a:off x="1503363" y="2024273"/>
                <a:ext cx="2936875" cy="1958975"/>
              </a:xfrm>
              <a:custGeom>
                <a:avLst/>
                <a:gdLst>
                  <a:gd name="T0" fmla="*/ 0 w 3699"/>
                  <a:gd name="T1" fmla="*/ 0 h 2469"/>
                  <a:gd name="T2" fmla="*/ 3699 w 3699"/>
                  <a:gd name="T3" fmla="*/ 0 h 2469"/>
                  <a:gd name="T4" fmla="*/ 3699 w 3699"/>
                  <a:gd name="T5" fmla="*/ 2359 h 2469"/>
                  <a:gd name="T6" fmla="*/ 3696 w 3699"/>
                  <a:gd name="T7" fmla="*/ 2384 h 2469"/>
                  <a:gd name="T8" fmla="*/ 3688 w 3699"/>
                  <a:gd name="T9" fmla="*/ 2407 h 2469"/>
                  <a:gd name="T10" fmla="*/ 3676 w 3699"/>
                  <a:gd name="T11" fmla="*/ 2427 h 2469"/>
                  <a:gd name="T12" fmla="*/ 3658 w 3699"/>
                  <a:gd name="T13" fmla="*/ 2444 h 2469"/>
                  <a:gd name="T14" fmla="*/ 3637 w 3699"/>
                  <a:gd name="T15" fmla="*/ 2458 h 2469"/>
                  <a:gd name="T16" fmla="*/ 3615 w 3699"/>
                  <a:gd name="T17" fmla="*/ 2466 h 2469"/>
                  <a:gd name="T18" fmla="*/ 3589 w 3699"/>
                  <a:gd name="T19" fmla="*/ 2469 h 2469"/>
                  <a:gd name="T20" fmla="*/ 110 w 3699"/>
                  <a:gd name="T21" fmla="*/ 2469 h 2469"/>
                  <a:gd name="T22" fmla="*/ 84 w 3699"/>
                  <a:gd name="T23" fmla="*/ 2466 h 2469"/>
                  <a:gd name="T24" fmla="*/ 62 w 3699"/>
                  <a:gd name="T25" fmla="*/ 2458 h 2469"/>
                  <a:gd name="T26" fmla="*/ 42 w 3699"/>
                  <a:gd name="T27" fmla="*/ 2444 h 2469"/>
                  <a:gd name="T28" fmla="*/ 24 w 3699"/>
                  <a:gd name="T29" fmla="*/ 2427 h 2469"/>
                  <a:gd name="T30" fmla="*/ 11 w 3699"/>
                  <a:gd name="T31" fmla="*/ 2407 h 2469"/>
                  <a:gd name="T32" fmla="*/ 3 w 3699"/>
                  <a:gd name="T33" fmla="*/ 2384 h 2469"/>
                  <a:gd name="T34" fmla="*/ 0 w 3699"/>
                  <a:gd name="T35" fmla="*/ 2359 h 2469"/>
                  <a:gd name="T36" fmla="*/ 0 w 3699"/>
                  <a:gd name="T37" fmla="*/ 0 h 2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99" h="2469">
                    <a:moveTo>
                      <a:pt x="0" y="0"/>
                    </a:moveTo>
                    <a:lnTo>
                      <a:pt x="3699" y="0"/>
                    </a:lnTo>
                    <a:lnTo>
                      <a:pt x="3699" y="2359"/>
                    </a:lnTo>
                    <a:lnTo>
                      <a:pt x="3696" y="2384"/>
                    </a:lnTo>
                    <a:lnTo>
                      <a:pt x="3688" y="2407"/>
                    </a:lnTo>
                    <a:lnTo>
                      <a:pt x="3676" y="2427"/>
                    </a:lnTo>
                    <a:lnTo>
                      <a:pt x="3658" y="2444"/>
                    </a:lnTo>
                    <a:lnTo>
                      <a:pt x="3637" y="2458"/>
                    </a:lnTo>
                    <a:lnTo>
                      <a:pt x="3615" y="2466"/>
                    </a:lnTo>
                    <a:lnTo>
                      <a:pt x="3589" y="2469"/>
                    </a:lnTo>
                    <a:lnTo>
                      <a:pt x="110" y="2469"/>
                    </a:lnTo>
                    <a:lnTo>
                      <a:pt x="84" y="2466"/>
                    </a:lnTo>
                    <a:lnTo>
                      <a:pt x="62" y="2458"/>
                    </a:lnTo>
                    <a:lnTo>
                      <a:pt x="42" y="2444"/>
                    </a:lnTo>
                    <a:lnTo>
                      <a:pt x="24" y="2427"/>
                    </a:lnTo>
                    <a:lnTo>
                      <a:pt x="11" y="2407"/>
                    </a:lnTo>
                    <a:lnTo>
                      <a:pt x="3" y="2384"/>
                    </a:lnTo>
                    <a:lnTo>
                      <a:pt x="0" y="235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3260" tIns="46630" rIns="93260" bIns="46630" numCol="1" anchor="t" anchorCtr="0" compatLnSpc="1">
                <a:prstTxWarp prst="textNoShape">
                  <a:avLst/>
                </a:prstTxWarp>
              </a:bodyPr>
              <a:lstStyle/>
              <a:p>
                <a:pPr defTabSz="1243245"/>
                <a:endParaRPr lang="en-IN" sz="2448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89" name="Freeform 18"/>
              <p:cNvSpPr>
                <a:spLocks/>
              </p:cNvSpPr>
              <p:nvPr/>
            </p:nvSpPr>
            <p:spPr bwMode="auto">
              <a:xfrm>
                <a:off x="1503363" y="1830388"/>
                <a:ext cx="2936875" cy="211138"/>
              </a:xfrm>
              <a:custGeom>
                <a:avLst/>
                <a:gdLst>
                  <a:gd name="T0" fmla="*/ 110 w 3699"/>
                  <a:gd name="T1" fmla="*/ 0 h 266"/>
                  <a:gd name="T2" fmla="*/ 3589 w 3699"/>
                  <a:gd name="T3" fmla="*/ 0 h 266"/>
                  <a:gd name="T4" fmla="*/ 3615 w 3699"/>
                  <a:gd name="T5" fmla="*/ 3 h 266"/>
                  <a:gd name="T6" fmla="*/ 3637 w 3699"/>
                  <a:gd name="T7" fmla="*/ 11 h 266"/>
                  <a:gd name="T8" fmla="*/ 3658 w 3699"/>
                  <a:gd name="T9" fmla="*/ 25 h 266"/>
                  <a:gd name="T10" fmla="*/ 3676 w 3699"/>
                  <a:gd name="T11" fmla="*/ 42 h 266"/>
                  <a:gd name="T12" fmla="*/ 3688 w 3699"/>
                  <a:gd name="T13" fmla="*/ 62 h 266"/>
                  <a:gd name="T14" fmla="*/ 3696 w 3699"/>
                  <a:gd name="T15" fmla="*/ 84 h 266"/>
                  <a:gd name="T16" fmla="*/ 3699 w 3699"/>
                  <a:gd name="T17" fmla="*/ 110 h 266"/>
                  <a:gd name="T18" fmla="*/ 3699 w 3699"/>
                  <a:gd name="T19" fmla="*/ 266 h 266"/>
                  <a:gd name="T20" fmla="*/ 0 w 3699"/>
                  <a:gd name="T21" fmla="*/ 266 h 266"/>
                  <a:gd name="T22" fmla="*/ 0 w 3699"/>
                  <a:gd name="T23" fmla="*/ 110 h 266"/>
                  <a:gd name="T24" fmla="*/ 3 w 3699"/>
                  <a:gd name="T25" fmla="*/ 84 h 266"/>
                  <a:gd name="T26" fmla="*/ 11 w 3699"/>
                  <a:gd name="T27" fmla="*/ 62 h 266"/>
                  <a:gd name="T28" fmla="*/ 24 w 3699"/>
                  <a:gd name="T29" fmla="*/ 42 h 266"/>
                  <a:gd name="T30" fmla="*/ 42 w 3699"/>
                  <a:gd name="T31" fmla="*/ 25 h 266"/>
                  <a:gd name="T32" fmla="*/ 62 w 3699"/>
                  <a:gd name="T33" fmla="*/ 11 h 266"/>
                  <a:gd name="T34" fmla="*/ 84 w 3699"/>
                  <a:gd name="T35" fmla="*/ 3 h 266"/>
                  <a:gd name="T36" fmla="*/ 110 w 3699"/>
                  <a:gd name="T37" fmla="*/ 0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99" h="266">
                    <a:moveTo>
                      <a:pt x="110" y="0"/>
                    </a:moveTo>
                    <a:lnTo>
                      <a:pt x="3589" y="0"/>
                    </a:lnTo>
                    <a:lnTo>
                      <a:pt x="3615" y="3"/>
                    </a:lnTo>
                    <a:lnTo>
                      <a:pt x="3637" y="11"/>
                    </a:lnTo>
                    <a:lnTo>
                      <a:pt x="3658" y="25"/>
                    </a:lnTo>
                    <a:lnTo>
                      <a:pt x="3676" y="42"/>
                    </a:lnTo>
                    <a:lnTo>
                      <a:pt x="3688" y="62"/>
                    </a:lnTo>
                    <a:lnTo>
                      <a:pt x="3696" y="84"/>
                    </a:lnTo>
                    <a:lnTo>
                      <a:pt x="3699" y="110"/>
                    </a:lnTo>
                    <a:lnTo>
                      <a:pt x="3699" y="266"/>
                    </a:lnTo>
                    <a:lnTo>
                      <a:pt x="0" y="266"/>
                    </a:lnTo>
                    <a:lnTo>
                      <a:pt x="0" y="110"/>
                    </a:lnTo>
                    <a:lnTo>
                      <a:pt x="3" y="84"/>
                    </a:lnTo>
                    <a:lnTo>
                      <a:pt x="11" y="62"/>
                    </a:lnTo>
                    <a:lnTo>
                      <a:pt x="24" y="42"/>
                    </a:lnTo>
                    <a:lnTo>
                      <a:pt x="42" y="25"/>
                    </a:lnTo>
                    <a:lnTo>
                      <a:pt x="62" y="11"/>
                    </a:lnTo>
                    <a:lnTo>
                      <a:pt x="84" y="3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3260" tIns="46630" rIns="93260" bIns="46630" numCol="1" anchor="t" anchorCtr="0" compatLnSpc="1">
                <a:prstTxWarp prst="textNoShape">
                  <a:avLst/>
                </a:prstTxWarp>
              </a:bodyPr>
              <a:lstStyle/>
              <a:p>
                <a:pPr defTabSz="1243245"/>
                <a:endParaRPr lang="en-IN" sz="2448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90" name="Freeform 20"/>
              <p:cNvSpPr>
                <a:spLocks/>
              </p:cNvSpPr>
              <p:nvPr/>
            </p:nvSpPr>
            <p:spPr bwMode="auto">
              <a:xfrm>
                <a:off x="1601788" y="1892300"/>
                <a:ext cx="87312" cy="85725"/>
              </a:xfrm>
              <a:custGeom>
                <a:avLst/>
                <a:gdLst>
                  <a:gd name="T0" fmla="*/ 55 w 110"/>
                  <a:gd name="T1" fmla="*/ 0 h 109"/>
                  <a:gd name="T2" fmla="*/ 72 w 110"/>
                  <a:gd name="T3" fmla="*/ 2 h 109"/>
                  <a:gd name="T4" fmla="*/ 87 w 110"/>
                  <a:gd name="T5" fmla="*/ 10 h 109"/>
                  <a:gd name="T6" fmla="*/ 98 w 110"/>
                  <a:gd name="T7" fmla="*/ 22 h 109"/>
                  <a:gd name="T8" fmla="*/ 106 w 110"/>
                  <a:gd name="T9" fmla="*/ 37 h 109"/>
                  <a:gd name="T10" fmla="*/ 110 w 110"/>
                  <a:gd name="T11" fmla="*/ 55 h 109"/>
                  <a:gd name="T12" fmla="*/ 106 w 110"/>
                  <a:gd name="T13" fmla="*/ 72 h 109"/>
                  <a:gd name="T14" fmla="*/ 98 w 110"/>
                  <a:gd name="T15" fmla="*/ 86 h 109"/>
                  <a:gd name="T16" fmla="*/ 87 w 110"/>
                  <a:gd name="T17" fmla="*/ 99 h 109"/>
                  <a:gd name="T18" fmla="*/ 72 w 110"/>
                  <a:gd name="T19" fmla="*/ 107 h 109"/>
                  <a:gd name="T20" fmla="*/ 55 w 110"/>
                  <a:gd name="T21" fmla="*/ 109 h 109"/>
                  <a:gd name="T22" fmla="*/ 37 w 110"/>
                  <a:gd name="T23" fmla="*/ 107 h 109"/>
                  <a:gd name="T24" fmla="*/ 22 w 110"/>
                  <a:gd name="T25" fmla="*/ 99 h 109"/>
                  <a:gd name="T26" fmla="*/ 10 w 110"/>
                  <a:gd name="T27" fmla="*/ 86 h 109"/>
                  <a:gd name="T28" fmla="*/ 2 w 110"/>
                  <a:gd name="T29" fmla="*/ 72 h 109"/>
                  <a:gd name="T30" fmla="*/ 0 w 110"/>
                  <a:gd name="T31" fmla="*/ 55 h 109"/>
                  <a:gd name="T32" fmla="*/ 2 w 110"/>
                  <a:gd name="T33" fmla="*/ 37 h 109"/>
                  <a:gd name="T34" fmla="*/ 10 w 110"/>
                  <a:gd name="T35" fmla="*/ 22 h 109"/>
                  <a:gd name="T36" fmla="*/ 22 w 110"/>
                  <a:gd name="T37" fmla="*/ 10 h 109"/>
                  <a:gd name="T38" fmla="*/ 37 w 110"/>
                  <a:gd name="T39" fmla="*/ 2 h 109"/>
                  <a:gd name="T40" fmla="*/ 55 w 110"/>
                  <a:gd name="T4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10" h="109">
                    <a:moveTo>
                      <a:pt x="55" y="0"/>
                    </a:moveTo>
                    <a:lnTo>
                      <a:pt x="72" y="2"/>
                    </a:lnTo>
                    <a:lnTo>
                      <a:pt x="87" y="10"/>
                    </a:lnTo>
                    <a:lnTo>
                      <a:pt x="98" y="22"/>
                    </a:lnTo>
                    <a:lnTo>
                      <a:pt x="106" y="37"/>
                    </a:lnTo>
                    <a:lnTo>
                      <a:pt x="110" y="55"/>
                    </a:lnTo>
                    <a:lnTo>
                      <a:pt x="106" y="72"/>
                    </a:lnTo>
                    <a:lnTo>
                      <a:pt x="98" y="86"/>
                    </a:lnTo>
                    <a:lnTo>
                      <a:pt x="87" y="99"/>
                    </a:lnTo>
                    <a:lnTo>
                      <a:pt x="72" y="107"/>
                    </a:lnTo>
                    <a:lnTo>
                      <a:pt x="55" y="109"/>
                    </a:lnTo>
                    <a:lnTo>
                      <a:pt x="37" y="107"/>
                    </a:lnTo>
                    <a:lnTo>
                      <a:pt x="22" y="99"/>
                    </a:lnTo>
                    <a:lnTo>
                      <a:pt x="10" y="86"/>
                    </a:lnTo>
                    <a:lnTo>
                      <a:pt x="2" y="72"/>
                    </a:lnTo>
                    <a:lnTo>
                      <a:pt x="0" y="55"/>
                    </a:lnTo>
                    <a:lnTo>
                      <a:pt x="2" y="37"/>
                    </a:lnTo>
                    <a:lnTo>
                      <a:pt x="10" y="22"/>
                    </a:lnTo>
                    <a:lnTo>
                      <a:pt x="22" y="10"/>
                    </a:lnTo>
                    <a:lnTo>
                      <a:pt x="37" y="2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3260" tIns="46630" rIns="93260" bIns="46630" numCol="1" anchor="t" anchorCtr="0" compatLnSpc="1">
                <a:prstTxWarp prst="textNoShape">
                  <a:avLst/>
                </a:prstTxWarp>
              </a:bodyPr>
              <a:lstStyle/>
              <a:p>
                <a:pPr defTabSz="1243245"/>
                <a:endParaRPr lang="en-IN" sz="2448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91" name="Freeform 21"/>
              <p:cNvSpPr>
                <a:spLocks/>
              </p:cNvSpPr>
              <p:nvPr/>
            </p:nvSpPr>
            <p:spPr bwMode="auto">
              <a:xfrm>
                <a:off x="1736725" y="1892300"/>
                <a:ext cx="87312" cy="85725"/>
              </a:xfrm>
              <a:custGeom>
                <a:avLst/>
                <a:gdLst>
                  <a:gd name="T0" fmla="*/ 55 w 110"/>
                  <a:gd name="T1" fmla="*/ 0 h 109"/>
                  <a:gd name="T2" fmla="*/ 73 w 110"/>
                  <a:gd name="T3" fmla="*/ 2 h 109"/>
                  <a:gd name="T4" fmla="*/ 88 w 110"/>
                  <a:gd name="T5" fmla="*/ 10 h 109"/>
                  <a:gd name="T6" fmla="*/ 100 w 110"/>
                  <a:gd name="T7" fmla="*/ 22 h 109"/>
                  <a:gd name="T8" fmla="*/ 108 w 110"/>
                  <a:gd name="T9" fmla="*/ 37 h 109"/>
                  <a:gd name="T10" fmla="*/ 110 w 110"/>
                  <a:gd name="T11" fmla="*/ 55 h 109"/>
                  <a:gd name="T12" fmla="*/ 108 w 110"/>
                  <a:gd name="T13" fmla="*/ 72 h 109"/>
                  <a:gd name="T14" fmla="*/ 100 w 110"/>
                  <a:gd name="T15" fmla="*/ 86 h 109"/>
                  <a:gd name="T16" fmla="*/ 88 w 110"/>
                  <a:gd name="T17" fmla="*/ 99 h 109"/>
                  <a:gd name="T18" fmla="*/ 73 w 110"/>
                  <a:gd name="T19" fmla="*/ 107 h 109"/>
                  <a:gd name="T20" fmla="*/ 55 w 110"/>
                  <a:gd name="T21" fmla="*/ 109 h 109"/>
                  <a:gd name="T22" fmla="*/ 38 w 110"/>
                  <a:gd name="T23" fmla="*/ 107 h 109"/>
                  <a:gd name="T24" fmla="*/ 23 w 110"/>
                  <a:gd name="T25" fmla="*/ 99 h 109"/>
                  <a:gd name="T26" fmla="*/ 11 w 110"/>
                  <a:gd name="T27" fmla="*/ 86 h 109"/>
                  <a:gd name="T28" fmla="*/ 4 w 110"/>
                  <a:gd name="T29" fmla="*/ 72 h 109"/>
                  <a:gd name="T30" fmla="*/ 0 w 110"/>
                  <a:gd name="T31" fmla="*/ 55 h 109"/>
                  <a:gd name="T32" fmla="*/ 4 w 110"/>
                  <a:gd name="T33" fmla="*/ 37 h 109"/>
                  <a:gd name="T34" fmla="*/ 11 w 110"/>
                  <a:gd name="T35" fmla="*/ 22 h 109"/>
                  <a:gd name="T36" fmla="*/ 23 w 110"/>
                  <a:gd name="T37" fmla="*/ 10 h 109"/>
                  <a:gd name="T38" fmla="*/ 38 w 110"/>
                  <a:gd name="T39" fmla="*/ 2 h 109"/>
                  <a:gd name="T40" fmla="*/ 55 w 110"/>
                  <a:gd name="T4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10" h="109">
                    <a:moveTo>
                      <a:pt x="55" y="0"/>
                    </a:moveTo>
                    <a:lnTo>
                      <a:pt x="73" y="2"/>
                    </a:lnTo>
                    <a:lnTo>
                      <a:pt x="88" y="10"/>
                    </a:lnTo>
                    <a:lnTo>
                      <a:pt x="100" y="22"/>
                    </a:lnTo>
                    <a:lnTo>
                      <a:pt x="108" y="37"/>
                    </a:lnTo>
                    <a:lnTo>
                      <a:pt x="110" y="55"/>
                    </a:lnTo>
                    <a:lnTo>
                      <a:pt x="108" y="72"/>
                    </a:lnTo>
                    <a:lnTo>
                      <a:pt x="100" y="86"/>
                    </a:lnTo>
                    <a:lnTo>
                      <a:pt x="88" y="99"/>
                    </a:lnTo>
                    <a:lnTo>
                      <a:pt x="73" y="107"/>
                    </a:lnTo>
                    <a:lnTo>
                      <a:pt x="55" y="109"/>
                    </a:lnTo>
                    <a:lnTo>
                      <a:pt x="38" y="107"/>
                    </a:lnTo>
                    <a:lnTo>
                      <a:pt x="23" y="99"/>
                    </a:lnTo>
                    <a:lnTo>
                      <a:pt x="11" y="86"/>
                    </a:lnTo>
                    <a:lnTo>
                      <a:pt x="4" y="72"/>
                    </a:lnTo>
                    <a:lnTo>
                      <a:pt x="0" y="55"/>
                    </a:lnTo>
                    <a:lnTo>
                      <a:pt x="4" y="37"/>
                    </a:lnTo>
                    <a:lnTo>
                      <a:pt x="11" y="22"/>
                    </a:lnTo>
                    <a:lnTo>
                      <a:pt x="23" y="10"/>
                    </a:lnTo>
                    <a:lnTo>
                      <a:pt x="38" y="2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3260" tIns="46630" rIns="93260" bIns="46630" numCol="1" anchor="t" anchorCtr="0" compatLnSpc="1">
                <a:prstTxWarp prst="textNoShape">
                  <a:avLst/>
                </a:prstTxWarp>
              </a:bodyPr>
              <a:lstStyle/>
              <a:p>
                <a:pPr defTabSz="1243245"/>
                <a:endParaRPr lang="en-IN" sz="2448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92" name="Freeform 22"/>
              <p:cNvSpPr>
                <a:spLocks/>
              </p:cNvSpPr>
              <p:nvPr/>
            </p:nvSpPr>
            <p:spPr bwMode="auto">
              <a:xfrm>
                <a:off x="1871663" y="1892300"/>
                <a:ext cx="87312" cy="85725"/>
              </a:xfrm>
              <a:custGeom>
                <a:avLst/>
                <a:gdLst>
                  <a:gd name="T0" fmla="*/ 55 w 110"/>
                  <a:gd name="T1" fmla="*/ 0 h 109"/>
                  <a:gd name="T2" fmla="*/ 72 w 110"/>
                  <a:gd name="T3" fmla="*/ 2 h 109"/>
                  <a:gd name="T4" fmla="*/ 88 w 110"/>
                  <a:gd name="T5" fmla="*/ 10 h 109"/>
                  <a:gd name="T6" fmla="*/ 99 w 110"/>
                  <a:gd name="T7" fmla="*/ 22 h 109"/>
                  <a:gd name="T8" fmla="*/ 107 w 110"/>
                  <a:gd name="T9" fmla="*/ 37 h 109"/>
                  <a:gd name="T10" fmla="*/ 110 w 110"/>
                  <a:gd name="T11" fmla="*/ 55 h 109"/>
                  <a:gd name="T12" fmla="*/ 107 w 110"/>
                  <a:gd name="T13" fmla="*/ 72 h 109"/>
                  <a:gd name="T14" fmla="*/ 99 w 110"/>
                  <a:gd name="T15" fmla="*/ 86 h 109"/>
                  <a:gd name="T16" fmla="*/ 88 w 110"/>
                  <a:gd name="T17" fmla="*/ 99 h 109"/>
                  <a:gd name="T18" fmla="*/ 72 w 110"/>
                  <a:gd name="T19" fmla="*/ 107 h 109"/>
                  <a:gd name="T20" fmla="*/ 55 w 110"/>
                  <a:gd name="T21" fmla="*/ 109 h 109"/>
                  <a:gd name="T22" fmla="*/ 37 w 110"/>
                  <a:gd name="T23" fmla="*/ 107 h 109"/>
                  <a:gd name="T24" fmla="*/ 22 w 110"/>
                  <a:gd name="T25" fmla="*/ 99 h 109"/>
                  <a:gd name="T26" fmla="*/ 10 w 110"/>
                  <a:gd name="T27" fmla="*/ 86 h 109"/>
                  <a:gd name="T28" fmla="*/ 2 w 110"/>
                  <a:gd name="T29" fmla="*/ 72 h 109"/>
                  <a:gd name="T30" fmla="*/ 0 w 110"/>
                  <a:gd name="T31" fmla="*/ 55 h 109"/>
                  <a:gd name="T32" fmla="*/ 2 w 110"/>
                  <a:gd name="T33" fmla="*/ 37 h 109"/>
                  <a:gd name="T34" fmla="*/ 10 w 110"/>
                  <a:gd name="T35" fmla="*/ 22 h 109"/>
                  <a:gd name="T36" fmla="*/ 22 w 110"/>
                  <a:gd name="T37" fmla="*/ 10 h 109"/>
                  <a:gd name="T38" fmla="*/ 37 w 110"/>
                  <a:gd name="T39" fmla="*/ 2 h 109"/>
                  <a:gd name="T40" fmla="*/ 55 w 110"/>
                  <a:gd name="T4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10" h="109">
                    <a:moveTo>
                      <a:pt x="55" y="0"/>
                    </a:moveTo>
                    <a:lnTo>
                      <a:pt x="72" y="2"/>
                    </a:lnTo>
                    <a:lnTo>
                      <a:pt x="88" y="10"/>
                    </a:lnTo>
                    <a:lnTo>
                      <a:pt x="99" y="22"/>
                    </a:lnTo>
                    <a:lnTo>
                      <a:pt x="107" y="37"/>
                    </a:lnTo>
                    <a:lnTo>
                      <a:pt x="110" y="55"/>
                    </a:lnTo>
                    <a:lnTo>
                      <a:pt x="107" y="72"/>
                    </a:lnTo>
                    <a:lnTo>
                      <a:pt x="99" y="86"/>
                    </a:lnTo>
                    <a:lnTo>
                      <a:pt x="88" y="99"/>
                    </a:lnTo>
                    <a:lnTo>
                      <a:pt x="72" y="107"/>
                    </a:lnTo>
                    <a:lnTo>
                      <a:pt x="55" y="109"/>
                    </a:lnTo>
                    <a:lnTo>
                      <a:pt x="37" y="107"/>
                    </a:lnTo>
                    <a:lnTo>
                      <a:pt x="22" y="99"/>
                    </a:lnTo>
                    <a:lnTo>
                      <a:pt x="10" y="86"/>
                    </a:lnTo>
                    <a:lnTo>
                      <a:pt x="2" y="72"/>
                    </a:lnTo>
                    <a:lnTo>
                      <a:pt x="0" y="55"/>
                    </a:lnTo>
                    <a:lnTo>
                      <a:pt x="2" y="37"/>
                    </a:lnTo>
                    <a:lnTo>
                      <a:pt x="10" y="22"/>
                    </a:lnTo>
                    <a:lnTo>
                      <a:pt x="22" y="10"/>
                    </a:lnTo>
                    <a:lnTo>
                      <a:pt x="37" y="2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3260" tIns="46630" rIns="93260" bIns="46630" numCol="1" anchor="t" anchorCtr="0" compatLnSpc="1">
                <a:prstTxWarp prst="textNoShape">
                  <a:avLst/>
                </a:prstTxWarp>
              </a:bodyPr>
              <a:lstStyle/>
              <a:p>
                <a:pPr defTabSz="1243245"/>
                <a:endParaRPr lang="en-IN" sz="2448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369" name="Group 368"/>
            <p:cNvGrpSpPr/>
            <p:nvPr/>
          </p:nvGrpSpPr>
          <p:grpSpPr>
            <a:xfrm>
              <a:off x="8389572" y="3502619"/>
              <a:ext cx="2206625" cy="1646202"/>
              <a:chOff x="2287587" y="1937871"/>
              <a:chExt cx="2206625" cy="1646202"/>
            </a:xfrm>
          </p:grpSpPr>
          <p:sp>
            <p:nvSpPr>
              <p:cNvPr id="370" name="Rounded Rectangle 369"/>
              <p:cNvSpPr/>
              <p:nvPr/>
            </p:nvSpPr>
            <p:spPr>
              <a:xfrm>
                <a:off x="2287587" y="1937871"/>
                <a:ext cx="790992" cy="74666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71" name="Rounded Rectangle 370"/>
              <p:cNvSpPr/>
              <p:nvPr/>
            </p:nvSpPr>
            <p:spPr>
              <a:xfrm>
                <a:off x="2287587" y="3509407"/>
                <a:ext cx="606425" cy="74666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72" name="Rounded Rectangle 371"/>
              <p:cNvSpPr/>
              <p:nvPr/>
            </p:nvSpPr>
            <p:spPr>
              <a:xfrm>
                <a:off x="2380456" y="3366545"/>
                <a:ext cx="513556" cy="74666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373" name="Group 372"/>
              <p:cNvGrpSpPr/>
              <p:nvPr/>
            </p:nvGrpSpPr>
            <p:grpSpPr>
              <a:xfrm>
                <a:off x="2380456" y="2080738"/>
                <a:ext cx="1516062" cy="74666"/>
                <a:chOff x="2380456" y="2572537"/>
                <a:chExt cx="1516062" cy="63500"/>
              </a:xfrm>
              <a:solidFill>
                <a:schemeClr val="bg1">
                  <a:lumMod val="85000"/>
                </a:schemeClr>
              </a:solidFill>
            </p:grpSpPr>
            <p:sp>
              <p:nvSpPr>
                <p:cNvPr id="386" name="Rounded Rectangle 385"/>
                <p:cNvSpPr/>
                <p:nvPr/>
              </p:nvSpPr>
              <p:spPr>
                <a:xfrm>
                  <a:off x="2380456" y="2572537"/>
                  <a:ext cx="742156" cy="63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43245"/>
                  <a:endParaRPr lang="en-IN" sz="2448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87" name="Rounded Rectangle 386"/>
                <p:cNvSpPr/>
                <p:nvPr/>
              </p:nvSpPr>
              <p:spPr>
                <a:xfrm>
                  <a:off x="3154362" y="2572537"/>
                  <a:ext cx="742156" cy="63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43245"/>
                  <a:endParaRPr lang="en-IN" sz="2448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374" name="Rounded Rectangle 373"/>
              <p:cNvSpPr/>
              <p:nvPr/>
            </p:nvSpPr>
            <p:spPr>
              <a:xfrm>
                <a:off x="2496428" y="2223606"/>
                <a:ext cx="1921583" cy="74666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75" name="Rounded Rectangle 374"/>
              <p:cNvSpPr/>
              <p:nvPr/>
            </p:nvSpPr>
            <p:spPr>
              <a:xfrm>
                <a:off x="2497137" y="3223678"/>
                <a:ext cx="513556" cy="74666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376" name="Group 375"/>
              <p:cNvGrpSpPr/>
              <p:nvPr/>
            </p:nvGrpSpPr>
            <p:grpSpPr>
              <a:xfrm>
                <a:off x="2496429" y="2366473"/>
                <a:ext cx="1997783" cy="74666"/>
                <a:chOff x="2496429" y="2811430"/>
                <a:chExt cx="1997783" cy="63500"/>
              </a:xfrm>
              <a:solidFill>
                <a:schemeClr val="bg1">
                  <a:lumMod val="85000"/>
                </a:schemeClr>
              </a:solidFill>
            </p:grpSpPr>
            <p:sp>
              <p:nvSpPr>
                <p:cNvPr id="384" name="Rounded Rectangle 383"/>
                <p:cNvSpPr/>
                <p:nvPr/>
              </p:nvSpPr>
              <p:spPr>
                <a:xfrm>
                  <a:off x="2496429" y="2811430"/>
                  <a:ext cx="473784" cy="63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43245"/>
                  <a:endParaRPr lang="en-IN" sz="2448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85" name="Rounded Rectangle 384"/>
                <p:cNvSpPr/>
                <p:nvPr/>
              </p:nvSpPr>
              <p:spPr>
                <a:xfrm>
                  <a:off x="3034592" y="2811430"/>
                  <a:ext cx="1459620" cy="63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43245"/>
                  <a:endParaRPr lang="en-IN" sz="2448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377" name="Rounded Rectangle 376"/>
              <p:cNvSpPr/>
              <p:nvPr/>
            </p:nvSpPr>
            <p:spPr>
              <a:xfrm>
                <a:off x="2496428" y="2509341"/>
                <a:ext cx="1448231" cy="74666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78" name="Rounded Rectangle 377"/>
              <p:cNvSpPr/>
              <p:nvPr/>
            </p:nvSpPr>
            <p:spPr>
              <a:xfrm>
                <a:off x="2670261" y="2652208"/>
                <a:ext cx="833352" cy="74666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79" name="Rounded Rectangle 378"/>
              <p:cNvSpPr/>
              <p:nvPr/>
            </p:nvSpPr>
            <p:spPr>
              <a:xfrm>
                <a:off x="2670261" y="3080810"/>
                <a:ext cx="1069094" cy="74666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80" name="Rounded Rectangle 379"/>
              <p:cNvSpPr/>
              <p:nvPr/>
            </p:nvSpPr>
            <p:spPr>
              <a:xfrm>
                <a:off x="2670260" y="2937943"/>
                <a:ext cx="1226257" cy="74666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381" name="Group 380"/>
              <p:cNvGrpSpPr/>
              <p:nvPr/>
            </p:nvGrpSpPr>
            <p:grpSpPr>
              <a:xfrm>
                <a:off x="2670261" y="2795076"/>
                <a:ext cx="1595351" cy="74666"/>
                <a:chOff x="2670261" y="3182904"/>
                <a:chExt cx="1595351" cy="63500"/>
              </a:xfrm>
              <a:solidFill>
                <a:schemeClr val="bg1">
                  <a:lumMod val="85000"/>
                </a:schemeClr>
              </a:solidFill>
            </p:grpSpPr>
            <p:sp>
              <p:nvSpPr>
                <p:cNvPr id="382" name="Rounded Rectangle 381"/>
                <p:cNvSpPr/>
                <p:nvPr/>
              </p:nvSpPr>
              <p:spPr>
                <a:xfrm>
                  <a:off x="2670261" y="3182904"/>
                  <a:ext cx="1069094" cy="63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43245"/>
                  <a:endParaRPr lang="en-IN" sz="2448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83" name="Rounded Rectangle 382"/>
                <p:cNvSpPr/>
                <p:nvPr/>
              </p:nvSpPr>
              <p:spPr>
                <a:xfrm>
                  <a:off x="3763255" y="3182904"/>
                  <a:ext cx="502357" cy="63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43245"/>
                  <a:endParaRPr lang="en-IN" sz="2448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</p:grpSp>
      </p:grpSp>
      <p:grpSp>
        <p:nvGrpSpPr>
          <p:cNvPr id="1047" name="Group 1046"/>
          <p:cNvGrpSpPr/>
          <p:nvPr/>
        </p:nvGrpSpPr>
        <p:grpSpPr>
          <a:xfrm>
            <a:off x="8320673" y="3332493"/>
            <a:ext cx="2995341" cy="2195718"/>
            <a:chOff x="8247491" y="3160520"/>
            <a:chExt cx="2936875" cy="2152860"/>
          </a:xfrm>
        </p:grpSpPr>
        <p:grpSp>
          <p:nvGrpSpPr>
            <p:cNvPr id="222" name="Group 221"/>
            <p:cNvGrpSpPr/>
            <p:nvPr/>
          </p:nvGrpSpPr>
          <p:grpSpPr>
            <a:xfrm>
              <a:off x="8247491" y="3160520"/>
              <a:ext cx="2936875" cy="2152860"/>
              <a:chOff x="1503363" y="1830388"/>
              <a:chExt cx="2936875" cy="2152860"/>
            </a:xfrm>
          </p:grpSpPr>
          <p:sp>
            <p:nvSpPr>
              <p:cNvPr id="242" name="Freeform 19"/>
              <p:cNvSpPr>
                <a:spLocks/>
              </p:cNvSpPr>
              <p:nvPr/>
            </p:nvSpPr>
            <p:spPr bwMode="auto">
              <a:xfrm>
                <a:off x="1503363" y="2024273"/>
                <a:ext cx="2936875" cy="1958975"/>
              </a:xfrm>
              <a:custGeom>
                <a:avLst/>
                <a:gdLst>
                  <a:gd name="T0" fmla="*/ 0 w 3699"/>
                  <a:gd name="T1" fmla="*/ 0 h 2469"/>
                  <a:gd name="T2" fmla="*/ 3699 w 3699"/>
                  <a:gd name="T3" fmla="*/ 0 h 2469"/>
                  <a:gd name="T4" fmla="*/ 3699 w 3699"/>
                  <a:gd name="T5" fmla="*/ 2359 h 2469"/>
                  <a:gd name="T6" fmla="*/ 3696 w 3699"/>
                  <a:gd name="T7" fmla="*/ 2384 h 2469"/>
                  <a:gd name="T8" fmla="*/ 3688 w 3699"/>
                  <a:gd name="T9" fmla="*/ 2407 h 2469"/>
                  <a:gd name="T10" fmla="*/ 3676 w 3699"/>
                  <a:gd name="T11" fmla="*/ 2427 h 2469"/>
                  <a:gd name="T12" fmla="*/ 3658 w 3699"/>
                  <a:gd name="T13" fmla="*/ 2444 h 2469"/>
                  <a:gd name="T14" fmla="*/ 3637 w 3699"/>
                  <a:gd name="T15" fmla="*/ 2458 h 2469"/>
                  <a:gd name="T16" fmla="*/ 3615 w 3699"/>
                  <a:gd name="T17" fmla="*/ 2466 h 2469"/>
                  <a:gd name="T18" fmla="*/ 3589 w 3699"/>
                  <a:gd name="T19" fmla="*/ 2469 h 2469"/>
                  <a:gd name="T20" fmla="*/ 110 w 3699"/>
                  <a:gd name="T21" fmla="*/ 2469 h 2469"/>
                  <a:gd name="T22" fmla="*/ 84 w 3699"/>
                  <a:gd name="T23" fmla="*/ 2466 h 2469"/>
                  <a:gd name="T24" fmla="*/ 62 w 3699"/>
                  <a:gd name="T25" fmla="*/ 2458 h 2469"/>
                  <a:gd name="T26" fmla="*/ 42 w 3699"/>
                  <a:gd name="T27" fmla="*/ 2444 h 2469"/>
                  <a:gd name="T28" fmla="*/ 24 w 3699"/>
                  <a:gd name="T29" fmla="*/ 2427 h 2469"/>
                  <a:gd name="T30" fmla="*/ 11 w 3699"/>
                  <a:gd name="T31" fmla="*/ 2407 h 2469"/>
                  <a:gd name="T32" fmla="*/ 3 w 3699"/>
                  <a:gd name="T33" fmla="*/ 2384 h 2469"/>
                  <a:gd name="T34" fmla="*/ 0 w 3699"/>
                  <a:gd name="T35" fmla="*/ 2359 h 2469"/>
                  <a:gd name="T36" fmla="*/ 0 w 3699"/>
                  <a:gd name="T37" fmla="*/ 0 h 2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99" h="2469">
                    <a:moveTo>
                      <a:pt x="0" y="0"/>
                    </a:moveTo>
                    <a:lnTo>
                      <a:pt x="3699" y="0"/>
                    </a:lnTo>
                    <a:lnTo>
                      <a:pt x="3699" y="2359"/>
                    </a:lnTo>
                    <a:lnTo>
                      <a:pt x="3696" y="2384"/>
                    </a:lnTo>
                    <a:lnTo>
                      <a:pt x="3688" y="2407"/>
                    </a:lnTo>
                    <a:lnTo>
                      <a:pt x="3676" y="2427"/>
                    </a:lnTo>
                    <a:lnTo>
                      <a:pt x="3658" y="2444"/>
                    </a:lnTo>
                    <a:lnTo>
                      <a:pt x="3637" y="2458"/>
                    </a:lnTo>
                    <a:lnTo>
                      <a:pt x="3615" y="2466"/>
                    </a:lnTo>
                    <a:lnTo>
                      <a:pt x="3589" y="2469"/>
                    </a:lnTo>
                    <a:lnTo>
                      <a:pt x="110" y="2469"/>
                    </a:lnTo>
                    <a:lnTo>
                      <a:pt x="84" y="2466"/>
                    </a:lnTo>
                    <a:lnTo>
                      <a:pt x="62" y="2458"/>
                    </a:lnTo>
                    <a:lnTo>
                      <a:pt x="42" y="2444"/>
                    </a:lnTo>
                    <a:lnTo>
                      <a:pt x="24" y="2427"/>
                    </a:lnTo>
                    <a:lnTo>
                      <a:pt x="11" y="2407"/>
                    </a:lnTo>
                    <a:lnTo>
                      <a:pt x="3" y="2384"/>
                    </a:lnTo>
                    <a:lnTo>
                      <a:pt x="0" y="235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3260" tIns="46630" rIns="93260" bIns="46630" numCol="1" anchor="t" anchorCtr="0" compatLnSpc="1">
                <a:prstTxWarp prst="textNoShape">
                  <a:avLst/>
                </a:prstTxWarp>
              </a:bodyPr>
              <a:lstStyle/>
              <a:p>
                <a:pPr defTabSz="1243245"/>
                <a:endParaRPr lang="en-IN" sz="2448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43" name="Freeform 18"/>
              <p:cNvSpPr>
                <a:spLocks/>
              </p:cNvSpPr>
              <p:nvPr/>
            </p:nvSpPr>
            <p:spPr bwMode="auto">
              <a:xfrm>
                <a:off x="1503363" y="1830388"/>
                <a:ext cx="2936875" cy="211138"/>
              </a:xfrm>
              <a:custGeom>
                <a:avLst/>
                <a:gdLst>
                  <a:gd name="T0" fmla="*/ 110 w 3699"/>
                  <a:gd name="T1" fmla="*/ 0 h 266"/>
                  <a:gd name="T2" fmla="*/ 3589 w 3699"/>
                  <a:gd name="T3" fmla="*/ 0 h 266"/>
                  <a:gd name="T4" fmla="*/ 3615 w 3699"/>
                  <a:gd name="T5" fmla="*/ 3 h 266"/>
                  <a:gd name="T6" fmla="*/ 3637 w 3699"/>
                  <a:gd name="T7" fmla="*/ 11 h 266"/>
                  <a:gd name="T8" fmla="*/ 3658 w 3699"/>
                  <a:gd name="T9" fmla="*/ 25 h 266"/>
                  <a:gd name="T10" fmla="*/ 3676 w 3699"/>
                  <a:gd name="T11" fmla="*/ 42 h 266"/>
                  <a:gd name="T12" fmla="*/ 3688 w 3699"/>
                  <a:gd name="T13" fmla="*/ 62 h 266"/>
                  <a:gd name="T14" fmla="*/ 3696 w 3699"/>
                  <a:gd name="T15" fmla="*/ 84 h 266"/>
                  <a:gd name="T16" fmla="*/ 3699 w 3699"/>
                  <a:gd name="T17" fmla="*/ 110 h 266"/>
                  <a:gd name="T18" fmla="*/ 3699 w 3699"/>
                  <a:gd name="T19" fmla="*/ 266 h 266"/>
                  <a:gd name="T20" fmla="*/ 0 w 3699"/>
                  <a:gd name="T21" fmla="*/ 266 h 266"/>
                  <a:gd name="T22" fmla="*/ 0 w 3699"/>
                  <a:gd name="T23" fmla="*/ 110 h 266"/>
                  <a:gd name="T24" fmla="*/ 3 w 3699"/>
                  <a:gd name="T25" fmla="*/ 84 h 266"/>
                  <a:gd name="T26" fmla="*/ 11 w 3699"/>
                  <a:gd name="T27" fmla="*/ 62 h 266"/>
                  <a:gd name="T28" fmla="*/ 24 w 3699"/>
                  <a:gd name="T29" fmla="*/ 42 h 266"/>
                  <a:gd name="T30" fmla="*/ 42 w 3699"/>
                  <a:gd name="T31" fmla="*/ 25 h 266"/>
                  <a:gd name="T32" fmla="*/ 62 w 3699"/>
                  <a:gd name="T33" fmla="*/ 11 h 266"/>
                  <a:gd name="T34" fmla="*/ 84 w 3699"/>
                  <a:gd name="T35" fmla="*/ 3 h 266"/>
                  <a:gd name="T36" fmla="*/ 110 w 3699"/>
                  <a:gd name="T37" fmla="*/ 0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699" h="266">
                    <a:moveTo>
                      <a:pt x="110" y="0"/>
                    </a:moveTo>
                    <a:lnTo>
                      <a:pt x="3589" y="0"/>
                    </a:lnTo>
                    <a:lnTo>
                      <a:pt x="3615" y="3"/>
                    </a:lnTo>
                    <a:lnTo>
                      <a:pt x="3637" y="11"/>
                    </a:lnTo>
                    <a:lnTo>
                      <a:pt x="3658" y="25"/>
                    </a:lnTo>
                    <a:lnTo>
                      <a:pt x="3676" y="42"/>
                    </a:lnTo>
                    <a:lnTo>
                      <a:pt x="3688" y="62"/>
                    </a:lnTo>
                    <a:lnTo>
                      <a:pt x="3696" y="84"/>
                    </a:lnTo>
                    <a:lnTo>
                      <a:pt x="3699" y="110"/>
                    </a:lnTo>
                    <a:lnTo>
                      <a:pt x="3699" y="266"/>
                    </a:lnTo>
                    <a:lnTo>
                      <a:pt x="0" y="266"/>
                    </a:lnTo>
                    <a:lnTo>
                      <a:pt x="0" y="110"/>
                    </a:lnTo>
                    <a:lnTo>
                      <a:pt x="3" y="84"/>
                    </a:lnTo>
                    <a:lnTo>
                      <a:pt x="11" y="62"/>
                    </a:lnTo>
                    <a:lnTo>
                      <a:pt x="24" y="42"/>
                    </a:lnTo>
                    <a:lnTo>
                      <a:pt x="42" y="25"/>
                    </a:lnTo>
                    <a:lnTo>
                      <a:pt x="62" y="11"/>
                    </a:lnTo>
                    <a:lnTo>
                      <a:pt x="84" y="3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3260" tIns="46630" rIns="93260" bIns="46630" numCol="1" anchor="t" anchorCtr="0" compatLnSpc="1">
                <a:prstTxWarp prst="textNoShape">
                  <a:avLst/>
                </a:prstTxWarp>
              </a:bodyPr>
              <a:lstStyle/>
              <a:p>
                <a:pPr defTabSz="1243245"/>
                <a:endParaRPr lang="en-IN" sz="2448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44" name="Freeform 20"/>
              <p:cNvSpPr>
                <a:spLocks/>
              </p:cNvSpPr>
              <p:nvPr/>
            </p:nvSpPr>
            <p:spPr bwMode="auto">
              <a:xfrm>
                <a:off x="1601788" y="1892300"/>
                <a:ext cx="87312" cy="85725"/>
              </a:xfrm>
              <a:custGeom>
                <a:avLst/>
                <a:gdLst>
                  <a:gd name="T0" fmla="*/ 55 w 110"/>
                  <a:gd name="T1" fmla="*/ 0 h 109"/>
                  <a:gd name="T2" fmla="*/ 72 w 110"/>
                  <a:gd name="T3" fmla="*/ 2 h 109"/>
                  <a:gd name="T4" fmla="*/ 87 w 110"/>
                  <a:gd name="T5" fmla="*/ 10 h 109"/>
                  <a:gd name="T6" fmla="*/ 98 w 110"/>
                  <a:gd name="T7" fmla="*/ 22 h 109"/>
                  <a:gd name="T8" fmla="*/ 106 w 110"/>
                  <a:gd name="T9" fmla="*/ 37 h 109"/>
                  <a:gd name="T10" fmla="*/ 110 w 110"/>
                  <a:gd name="T11" fmla="*/ 55 h 109"/>
                  <a:gd name="T12" fmla="*/ 106 w 110"/>
                  <a:gd name="T13" fmla="*/ 72 h 109"/>
                  <a:gd name="T14" fmla="*/ 98 w 110"/>
                  <a:gd name="T15" fmla="*/ 86 h 109"/>
                  <a:gd name="T16" fmla="*/ 87 w 110"/>
                  <a:gd name="T17" fmla="*/ 99 h 109"/>
                  <a:gd name="T18" fmla="*/ 72 w 110"/>
                  <a:gd name="T19" fmla="*/ 107 h 109"/>
                  <a:gd name="T20" fmla="*/ 55 w 110"/>
                  <a:gd name="T21" fmla="*/ 109 h 109"/>
                  <a:gd name="T22" fmla="*/ 37 w 110"/>
                  <a:gd name="T23" fmla="*/ 107 h 109"/>
                  <a:gd name="T24" fmla="*/ 22 w 110"/>
                  <a:gd name="T25" fmla="*/ 99 h 109"/>
                  <a:gd name="T26" fmla="*/ 10 w 110"/>
                  <a:gd name="T27" fmla="*/ 86 h 109"/>
                  <a:gd name="T28" fmla="*/ 2 w 110"/>
                  <a:gd name="T29" fmla="*/ 72 h 109"/>
                  <a:gd name="T30" fmla="*/ 0 w 110"/>
                  <a:gd name="T31" fmla="*/ 55 h 109"/>
                  <a:gd name="T32" fmla="*/ 2 w 110"/>
                  <a:gd name="T33" fmla="*/ 37 h 109"/>
                  <a:gd name="T34" fmla="*/ 10 w 110"/>
                  <a:gd name="T35" fmla="*/ 22 h 109"/>
                  <a:gd name="T36" fmla="*/ 22 w 110"/>
                  <a:gd name="T37" fmla="*/ 10 h 109"/>
                  <a:gd name="T38" fmla="*/ 37 w 110"/>
                  <a:gd name="T39" fmla="*/ 2 h 109"/>
                  <a:gd name="T40" fmla="*/ 55 w 110"/>
                  <a:gd name="T4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10" h="109">
                    <a:moveTo>
                      <a:pt x="55" y="0"/>
                    </a:moveTo>
                    <a:lnTo>
                      <a:pt x="72" y="2"/>
                    </a:lnTo>
                    <a:lnTo>
                      <a:pt x="87" y="10"/>
                    </a:lnTo>
                    <a:lnTo>
                      <a:pt x="98" y="22"/>
                    </a:lnTo>
                    <a:lnTo>
                      <a:pt x="106" y="37"/>
                    </a:lnTo>
                    <a:lnTo>
                      <a:pt x="110" y="55"/>
                    </a:lnTo>
                    <a:lnTo>
                      <a:pt x="106" y="72"/>
                    </a:lnTo>
                    <a:lnTo>
                      <a:pt x="98" y="86"/>
                    </a:lnTo>
                    <a:lnTo>
                      <a:pt x="87" y="99"/>
                    </a:lnTo>
                    <a:lnTo>
                      <a:pt x="72" y="107"/>
                    </a:lnTo>
                    <a:lnTo>
                      <a:pt x="55" y="109"/>
                    </a:lnTo>
                    <a:lnTo>
                      <a:pt x="37" y="107"/>
                    </a:lnTo>
                    <a:lnTo>
                      <a:pt x="22" y="99"/>
                    </a:lnTo>
                    <a:lnTo>
                      <a:pt x="10" y="86"/>
                    </a:lnTo>
                    <a:lnTo>
                      <a:pt x="2" y="72"/>
                    </a:lnTo>
                    <a:lnTo>
                      <a:pt x="0" y="55"/>
                    </a:lnTo>
                    <a:lnTo>
                      <a:pt x="2" y="37"/>
                    </a:lnTo>
                    <a:lnTo>
                      <a:pt x="10" y="22"/>
                    </a:lnTo>
                    <a:lnTo>
                      <a:pt x="22" y="10"/>
                    </a:lnTo>
                    <a:lnTo>
                      <a:pt x="37" y="2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3260" tIns="46630" rIns="93260" bIns="46630" numCol="1" anchor="t" anchorCtr="0" compatLnSpc="1">
                <a:prstTxWarp prst="textNoShape">
                  <a:avLst/>
                </a:prstTxWarp>
              </a:bodyPr>
              <a:lstStyle/>
              <a:p>
                <a:pPr defTabSz="1243245"/>
                <a:endParaRPr lang="en-IN" sz="2448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45" name="Freeform 21"/>
              <p:cNvSpPr>
                <a:spLocks/>
              </p:cNvSpPr>
              <p:nvPr/>
            </p:nvSpPr>
            <p:spPr bwMode="auto">
              <a:xfrm>
                <a:off x="1736725" y="1892300"/>
                <a:ext cx="87312" cy="85725"/>
              </a:xfrm>
              <a:custGeom>
                <a:avLst/>
                <a:gdLst>
                  <a:gd name="T0" fmla="*/ 55 w 110"/>
                  <a:gd name="T1" fmla="*/ 0 h 109"/>
                  <a:gd name="T2" fmla="*/ 73 w 110"/>
                  <a:gd name="T3" fmla="*/ 2 h 109"/>
                  <a:gd name="T4" fmla="*/ 88 w 110"/>
                  <a:gd name="T5" fmla="*/ 10 h 109"/>
                  <a:gd name="T6" fmla="*/ 100 w 110"/>
                  <a:gd name="T7" fmla="*/ 22 h 109"/>
                  <a:gd name="T8" fmla="*/ 108 w 110"/>
                  <a:gd name="T9" fmla="*/ 37 h 109"/>
                  <a:gd name="T10" fmla="*/ 110 w 110"/>
                  <a:gd name="T11" fmla="*/ 55 h 109"/>
                  <a:gd name="T12" fmla="*/ 108 w 110"/>
                  <a:gd name="T13" fmla="*/ 72 h 109"/>
                  <a:gd name="T14" fmla="*/ 100 w 110"/>
                  <a:gd name="T15" fmla="*/ 86 h 109"/>
                  <a:gd name="T16" fmla="*/ 88 w 110"/>
                  <a:gd name="T17" fmla="*/ 99 h 109"/>
                  <a:gd name="T18" fmla="*/ 73 w 110"/>
                  <a:gd name="T19" fmla="*/ 107 h 109"/>
                  <a:gd name="T20" fmla="*/ 55 w 110"/>
                  <a:gd name="T21" fmla="*/ 109 h 109"/>
                  <a:gd name="T22" fmla="*/ 38 w 110"/>
                  <a:gd name="T23" fmla="*/ 107 h 109"/>
                  <a:gd name="T24" fmla="*/ 23 w 110"/>
                  <a:gd name="T25" fmla="*/ 99 h 109"/>
                  <a:gd name="T26" fmla="*/ 11 w 110"/>
                  <a:gd name="T27" fmla="*/ 86 h 109"/>
                  <a:gd name="T28" fmla="*/ 4 w 110"/>
                  <a:gd name="T29" fmla="*/ 72 h 109"/>
                  <a:gd name="T30" fmla="*/ 0 w 110"/>
                  <a:gd name="T31" fmla="*/ 55 h 109"/>
                  <a:gd name="T32" fmla="*/ 4 w 110"/>
                  <a:gd name="T33" fmla="*/ 37 h 109"/>
                  <a:gd name="T34" fmla="*/ 11 w 110"/>
                  <a:gd name="T35" fmla="*/ 22 h 109"/>
                  <a:gd name="T36" fmla="*/ 23 w 110"/>
                  <a:gd name="T37" fmla="*/ 10 h 109"/>
                  <a:gd name="T38" fmla="*/ 38 w 110"/>
                  <a:gd name="T39" fmla="*/ 2 h 109"/>
                  <a:gd name="T40" fmla="*/ 55 w 110"/>
                  <a:gd name="T4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10" h="109">
                    <a:moveTo>
                      <a:pt x="55" y="0"/>
                    </a:moveTo>
                    <a:lnTo>
                      <a:pt x="73" y="2"/>
                    </a:lnTo>
                    <a:lnTo>
                      <a:pt x="88" y="10"/>
                    </a:lnTo>
                    <a:lnTo>
                      <a:pt x="100" y="22"/>
                    </a:lnTo>
                    <a:lnTo>
                      <a:pt x="108" y="37"/>
                    </a:lnTo>
                    <a:lnTo>
                      <a:pt x="110" y="55"/>
                    </a:lnTo>
                    <a:lnTo>
                      <a:pt x="108" y="72"/>
                    </a:lnTo>
                    <a:lnTo>
                      <a:pt x="100" y="86"/>
                    </a:lnTo>
                    <a:lnTo>
                      <a:pt x="88" y="99"/>
                    </a:lnTo>
                    <a:lnTo>
                      <a:pt x="73" y="107"/>
                    </a:lnTo>
                    <a:lnTo>
                      <a:pt x="55" y="109"/>
                    </a:lnTo>
                    <a:lnTo>
                      <a:pt x="38" y="107"/>
                    </a:lnTo>
                    <a:lnTo>
                      <a:pt x="23" y="99"/>
                    </a:lnTo>
                    <a:lnTo>
                      <a:pt x="11" y="86"/>
                    </a:lnTo>
                    <a:lnTo>
                      <a:pt x="4" y="72"/>
                    </a:lnTo>
                    <a:lnTo>
                      <a:pt x="0" y="55"/>
                    </a:lnTo>
                    <a:lnTo>
                      <a:pt x="4" y="37"/>
                    </a:lnTo>
                    <a:lnTo>
                      <a:pt x="11" y="22"/>
                    </a:lnTo>
                    <a:lnTo>
                      <a:pt x="23" y="10"/>
                    </a:lnTo>
                    <a:lnTo>
                      <a:pt x="38" y="2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3260" tIns="46630" rIns="93260" bIns="46630" numCol="1" anchor="t" anchorCtr="0" compatLnSpc="1">
                <a:prstTxWarp prst="textNoShape">
                  <a:avLst/>
                </a:prstTxWarp>
              </a:bodyPr>
              <a:lstStyle/>
              <a:p>
                <a:pPr defTabSz="1243245"/>
                <a:endParaRPr lang="en-IN" sz="2448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46" name="Freeform 22"/>
              <p:cNvSpPr>
                <a:spLocks/>
              </p:cNvSpPr>
              <p:nvPr/>
            </p:nvSpPr>
            <p:spPr bwMode="auto">
              <a:xfrm>
                <a:off x="1871663" y="1892300"/>
                <a:ext cx="87312" cy="85725"/>
              </a:xfrm>
              <a:custGeom>
                <a:avLst/>
                <a:gdLst>
                  <a:gd name="T0" fmla="*/ 55 w 110"/>
                  <a:gd name="T1" fmla="*/ 0 h 109"/>
                  <a:gd name="T2" fmla="*/ 72 w 110"/>
                  <a:gd name="T3" fmla="*/ 2 h 109"/>
                  <a:gd name="T4" fmla="*/ 88 w 110"/>
                  <a:gd name="T5" fmla="*/ 10 h 109"/>
                  <a:gd name="T6" fmla="*/ 99 w 110"/>
                  <a:gd name="T7" fmla="*/ 22 h 109"/>
                  <a:gd name="T8" fmla="*/ 107 w 110"/>
                  <a:gd name="T9" fmla="*/ 37 h 109"/>
                  <a:gd name="T10" fmla="*/ 110 w 110"/>
                  <a:gd name="T11" fmla="*/ 55 h 109"/>
                  <a:gd name="T12" fmla="*/ 107 w 110"/>
                  <a:gd name="T13" fmla="*/ 72 h 109"/>
                  <a:gd name="T14" fmla="*/ 99 w 110"/>
                  <a:gd name="T15" fmla="*/ 86 h 109"/>
                  <a:gd name="T16" fmla="*/ 88 w 110"/>
                  <a:gd name="T17" fmla="*/ 99 h 109"/>
                  <a:gd name="T18" fmla="*/ 72 w 110"/>
                  <a:gd name="T19" fmla="*/ 107 h 109"/>
                  <a:gd name="T20" fmla="*/ 55 w 110"/>
                  <a:gd name="T21" fmla="*/ 109 h 109"/>
                  <a:gd name="T22" fmla="*/ 37 w 110"/>
                  <a:gd name="T23" fmla="*/ 107 h 109"/>
                  <a:gd name="T24" fmla="*/ 22 w 110"/>
                  <a:gd name="T25" fmla="*/ 99 h 109"/>
                  <a:gd name="T26" fmla="*/ 10 w 110"/>
                  <a:gd name="T27" fmla="*/ 86 h 109"/>
                  <a:gd name="T28" fmla="*/ 2 w 110"/>
                  <a:gd name="T29" fmla="*/ 72 h 109"/>
                  <a:gd name="T30" fmla="*/ 0 w 110"/>
                  <a:gd name="T31" fmla="*/ 55 h 109"/>
                  <a:gd name="T32" fmla="*/ 2 w 110"/>
                  <a:gd name="T33" fmla="*/ 37 h 109"/>
                  <a:gd name="T34" fmla="*/ 10 w 110"/>
                  <a:gd name="T35" fmla="*/ 22 h 109"/>
                  <a:gd name="T36" fmla="*/ 22 w 110"/>
                  <a:gd name="T37" fmla="*/ 10 h 109"/>
                  <a:gd name="T38" fmla="*/ 37 w 110"/>
                  <a:gd name="T39" fmla="*/ 2 h 109"/>
                  <a:gd name="T40" fmla="*/ 55 w 110"/>
                  <a:gd name="T4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10" h="109">
                    <a:moveTo>
                      <a:pt x="55" y="0"/>
                    </a:moveTo>
                    <a:lnTo>
                      <a:pt x="72" y="2"/>
                    </a:lnTo>
                    <a:lnTo>
                      <a:pt x="88" y="10"/>
                    </a:lnTo>
                    <a:lnTo>
                      <a:pt x="99" y="22"/>
                    </a:lnTo>
                    <a:lnTo>
                      <a:pt x="107" y="37"/>
                    </a:lnTo>
                    <a:lnTo>
                      <a:pt x="110" y="55"/>
                    </a:lnTo>
                    <a:lnTo>
                      <a:pt x="107" y="72"/>
                    </a:lnTo>
                    <a:lnTo>
                      <a:pt x="99" y="86"/>
                    </a:lnTo>
                    <a:lnTo>
                      <a:pt x="88" y="99"/>
                    </a:lnTo>
                    <a:lnTo>
                      <a:pt x="72" y="107"/>
                    </a:lnTo>
                    <a:lnTo>
                      <a:pt x="55" y="109"/>
                    </a:lnTo>
                    <a:lnTo>
                      <a:pt x="37" y="107"/>
                    </a:lnTo>
                    <a:lnTo>
                      <a:pt x="22" y="99"/>
                    </a:lnTo>
                    <a:lnTo>
                      <a:pt x="10" y="86"/>
                    </a:lnTo>
                    <a:lnTo>
                      <a:pt x="2" y="72"/>
                    </a:lnTo>
                    <a:lnTo>
                      <a:pt x="0" y="55"/>
                    </a:lnTo>
                    <a:lnTo>
                      <a:pt x="2" y="37"/>
                    </a:lnTo>
                    <a:lnTo>
                      <a:pt x="10" y="22"/>
                    </a:lnTo>
                    <a:lnTo>
                      <a:pt x="22" y="10"/>
                    </a:lnTo>
                    <a:lnTo>
                      <a:pt x="37" y="2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3260" tIns="46630" rIns="93260" bIns="46630" numCol="1" anchor="t" anchorCtr="0" compatLnSpc="1">
                <a:prstTxWarp prst="textNoShape">
                  <a:avLst/>
                </a:prstTxWarp>
              </a:bodyPr>
              <a:lstStyle/>
              <a:p>
                <a:pPr defTabSz="1243245"/>
                <a:endParaRPr lang="en-IN" sz="2448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223" name="Group 222"/>
            <p:cNvGrpSpPr/>
            <p:nvPr/>
          </p:nvGrpSpPr>
          <p:grpSpPr>
            <a:xfrm>
              <a:off x="8389572" y="3502619"/>
              <a:ext cx="2206625" cy="1646202"/>
              <a:chOff x="2287587" y="1937871"/>
              <a:chExt cx="2206625" cy="1646202"/>
            </a:xfrm>
          </p:grpSpPr>
          <p:sp>
            <p:nvSpPr>
              <p:cNvPr id="224" name="Rounded Rectangle 223"/>
              <p:cNvSpPr/>
              <p:nvPr/>
            </p:nvSpPr>
            <p:spPr>
              <a:xfrm>
                <a:off x="2287587" y="1937871"/>
                <a:ext cx="790992" cy="74666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25" name="Rounded Rectangle 224"/>
              <p:cNvSpPr/>
              <p:nvPr/>
            </p:nvSpPr>
            <p:spPr>
              <a:xfrm>
                <a:off x="2287587" y="3509407"/>
                <a:ext cx="606425" cy="74666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26" name="Rounded Rectangle 225"/>
              <p:cNvSpPr/>
              <p:nvPr/>
            </p:nvSpPr>
            <p:spPr>
              <a:xfrm>
                <a:off x="2380456" y="3366545"/>
                <a:ext cx="513556" cy="74666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227" name="Group 226"/>
              <p:cNvGrpSpPr/>
              <p:nvPr/>
            </p:nvGrpSpPr>
            <p:grpSpPr>
              <a:xfrm>
                <a:off x="2380456" y="2080738"/>
                <a:ext cx="1516062" cy="74666"/>
                <a:chOff x="2380456" y="2572537"/>
                <a:chExt cx="1516062" cy="63500"/>
              </a:xfrm>
              <a:solidFill>
                <a:schemeClr val="bg1">
                  <a:lumMod val="85000"/>
                </a:schemeClr>
              </a:solidFill>
            </p:grpSpPr>
            <p:sp>
              <p:nvSpPr>
                <p:cNvPr id="240" name="Rounded Rectangle 239"/>
                <p:cNvSpPr/>
                <p:nvPr/>
              </p:nvSpPr>
              <p:spPr>
                <a:xfrm>
                  <a:off x="2380456" y="2572537"/>
                  <a:ext cx="742156" cy="63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43245"/>
                  <a:endParaRPr lang="en-IN" sz="2448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41" name="Rounded Rectangle 240"/>
                <p:cNvSpPr/>
                <p:nvPr/>
              </p:nvSpPr>
              <p:spPr>
                <a:xfrm>
                  <a:off x="3154362" y="2572537"/>
                  <a:ext cx="742156" cy="63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43245"/>
                  <a:endParaRPr lang="en-IN" sz="2448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228" name="Rounded Rectangle 227"/>
              <p:cNvSpPr/>
              <p:nvPr/>
            </p:nvSpPr>
            <p:spPr>
              <a:xfrm>
                <a:off x="2496428" y="2223606"/>
                <a:ext cx="1921583" cy="74666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29" name="Rounded Rectangle 228"/>
              <p:cNvSpPr/>
              <p:nvPr/>
            </p:nvSpPr>
            <p:spPr>
              <a:xfrm>
                <a:off x="2497137" y="3223678"/>
                <a:ext cx="513556" cy="74666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230" name="Group 229"/>
              <p:cNvGrpSpPr/>
              <p:nvPr/>
            </p:nvGrpSpPr>
            <p:grpSpPr>
              <a:xfrm>
                <a:off x="2496429" y="2366473"/>
                <a:ext cx="1997783" cy="74666"/>
                <a:chOff x="2496429" y="2811430"/>
                <a:chExt cx="1997783" cy="63500"/>
              </a:xfrm>
              <a:solidFill>
                <a:schemeClr val="bg1">
                  <a:lumMod val="85000"/>
                </a:schemeClr>
              </a:solidFill>
            </p:grpSpPr>
            <p:sp>
              <p:nvSpPr>
                <p:cNvPr id="238" name="Rounded Rectangle 237"/>
                <p:cNvSpPr/>
                <p:nvPr/>
              </p:nvSpPr>
              <p:spPr>
                <a:xfrm>
                  <a:off x="2496429" y="2811430"/>
                  <a:ext cx="473784" cy="63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43245"/>
                  <a:endParaRPr lang="en-IN" sz="2448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39" name="Rounded Rectangle 238"/>
                <p:cNvSpPr/>
                <p:nvPr/>
              </p:nvSpPr>
              <p:spPr>
                <a:xfrm>
                  <a:off x="3034592" y="2811430"/>
                  <a:ext cx="1459620" cy="63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43245"/>
                  <a:endParaRPr lang="en-IN" sz="2448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231" name="Rounded Rectangle 230"/>
              <p:cNvSpPr/>
              <p:nvPr/>
            </p:nvSpPr>
            <p:spPr>
              <a:xfrm>
                <a:off x="2496428" y="2509341"/>
                <a:ext cx="1448231" cy="74666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32" name="Rounded Rectangle 231"/>
              <p:cNvSpPr/>
              <p:nvPr/>
            </p:nvSpPr>
            <p:spPr>
              <a:xfrm>
                <a:off x="2670261" y="2652208"/>
                <a:ext cx="833352" cy="74666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33" name="Rounded Rectangle 232"/>
              <p:cNvSpPr/>
              <p:nvPr/>
            </p:nvSpPr>
            <p:spPr>
              <a:xfrm>
                <a:off x="2670261" y="3080810"/>
                <a:ext cx="1069094" cy="74666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34" name="Rounded Rectangle 233"/>
              <p:cNvSpPr/>
              <p:nvPr/>
            </p:nvSpPr>
            <p:spPr>
              <a:xfrm>
                <a:off x="2670260" y="2937943"/>
                <a:ext cx="1226257" cy="74666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43245"/>
                <a:endParaRPr lang="en-IN" sz="2448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235" name="Group 234"/>
              <p:cNvGrpSpPr/>
              <p:nvPr/>
            </p:nvGrpSpPr>
            <p:grpSpPr>
              <a:xfrm>
                <a:off x="2670261" y="2795076"/>
                <a:ext cx="1595351" cy="74666"/>
                <a:chOff x="2670261" y="3182904"/>
                <a:chExt cx="1595351" cy="63500"/>
              </a:xfrm>
              <a:solidFill>
                <a:schemeClr val="bg1">
                  <a:lumMod val="85000"/>
                </a:schemeClr>
              </a:solidFill>
            </p:grpSpPr>
            <p:sp>
              <p:nvSpPr>
                <p:cNvPr id="236" name="Rounded Rectangle 235"/>
                <p:cNvSpPr/>
                <p:nvPr/>
              </p:nvSpPr>
              <p:spPr>
                <a:xfrm>
                  <a:off x="2670261" y="3182904"/>
                  <a:ext cx="1069094" cy="63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43245"/>
                  <a:endParaRPr lang="en-IN" sz="2448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37" name="Rounded Rectangle 236"/>
                <p:cNvSpPr/>
                <p:nvPr/>
              </p:nvSpPr>
              <p:spPr>
                <a:xfrm>
                  <a:off x="3763255" y="3182904"/>
                  <a:ext cx="502357" cy="635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43245"/>
                  <a:endParaRPr lang="en-IN" sz="2448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</p:grpSp>
      </p:grpSp>
      <p:grpSp>
        <p:nvGrpSpPr>
          <p:cNvPr id="394" name="Group 393"/>
          <p:cNvGrpSpPr/>
          <p:nvPr/>
        </p:nvGrpSpPr>
        <p:grpSpPr>
          <a:xfrm>
            <a:off x="7682291" y="1610250"/>
            <a:ext cx="1552012" cy="1190187"/>
            <a:chOff x="9801225" y="6884988"/>
            <a:chExt cx="2376488" cy="18224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95" name="Freeform 24"/>
            <p:cNvSpPr>
              <a:spLocks/>
            </p:cNvSpPr>
            <p:nvPr/>
          </p:nvSpPr>
          <p:spPr bwMode="auto">
            <a:xfrm>
              <a:off x="11337925" y="7134225"/>
              <a:ext cx="839788" cy="1323975"/>
            </a:xfrm>
            <a:custGeom>
              <a:avLst/>
              <a:gdLst>
                <a:gd name="T0" fmla="*/ 343 w 1585"/>
                <a:gd name="T1" fmla="*/ 0 h 2501"/>
                <a:gd name="T2" fmla="*/ 368 w 1585"/>
                <a:gd name="T3" fmla="*/ 3 h 2501"/>
                <a:gd name="T4" fmla="*/ 391 w 1585"/>
                <a:gd name="T5" fmla="*/ 13 h 2501"/>
                <a:gd name="T6" fmla="*/ 412 w 1585"/>
                <a:gd name="T7" fmla="*/ 28 h 2501"/>
                <a:gd name="T8" fmla="*/ 1558 w 1585"/>
                <a:gd name="T9" fmla="*/ 1183 h 2501"/>
                <a:gd name="T10" fmla="*/ 1573 w 1585"/>
                <a:gd name="T11" fmla="*/ 1202 h 2501"/>
                <a:gd name="T12" fmla="*/ 1582 w 1585"/>
                <a:gd name="T13" fmla="*/ 1226 h 2501"/>
                <a:gd name="T14" fmla="*/ 1585 w 1585"/>
                <a:gd name="T15" fmla="*/ 1251 h 2501"/>
                <a:gd name="T16" fmla="*/ 1582 w 1585"/>
                <a:gd name="T17" fmla="*/ 1274 h 2501"/>
                <a:gd name="T18" fmla="*/ 1573 w 1585"/>
                <a:gd name="T19" fmla="*/ 1298 h 2501"/>
                <a:gd name="T20" fmla="*/ 1558 w 1585"/>
                <a:gd name="T21" fmla="*/ 1318 h 2501"/>
                <a:gd name="T22" fmla="*/ 412 w 1585"/>
                <a:gd name="T23" fmla="*/ 2472 h 2501"/>
                <a:gd name="T24" fmla="*/ 391 w 1585"/>
                <a:gd name="T25" fmla="*/ 2489 h 2501"/>
                <a:gd name="T26" fmla="*/ 369 w 1585"/>
                <a:gd name="T27" fmla="*/ 2497 h 2501"/>
                <a:gd name="T28" fmla="*/ 345 w 1585"/>
                <a:gd name="T29" fmla="*/ 2501 h 2501"/>
                <a:gd name="T30" fmla="*/ 320 w 1585"/>
                <a:gd name="T31" fmla="*/ 2497 h 2501"/>
                <a:gd name="T32" fmla="*/ 297 w 1585"/>
                <a:gd name="T33" fmla="*/ 2489 h 2501"/>
                <a:gd name="T34" fmla="*/ 276 w 1585"/>
                <a:gd name="T35" fmla="*/ 2472 h 2501"/>
                <a:gd name="T36" fmla="*/ 29 w 1585"/>
                <a:gd name="T37" fmla="*/ 2223 h 2501"/>
                <a:gd name="T38" fmla="*/ 12 w 1585"/>
                <a:gd name="T39" fmla="*/ 2202 h 2501"/>
                <a:gd name="T40" fmla="*/ 4 w 1585"/>
                <a:gd name="T41" fmla="*/ 2179 h 2501"/>
                <a:gd name="T42" fmla="*/ 0 w 1585"/>
                <a:gd name="T43" fmla="*/ 2155 h 2501"/>
                <a:gd name="T44" fmla="*/ 4 w 1585"/>
                <a:gd name="T45" fmla="*/ 2130 h 2501"/>
                <a:gd name="T46" fmla="*/ 12 w 1585"/>
                <a:gd name="T47" fmla="*/ 2107 h 2501"/>
                <a:gd name="T48" fmla="*/ 29 w 1585"/>
                <a:gd name="T49" fmla="*/ 2088 h 2501"/>
                <a:gd name="T50" fmla="*/ 859 w 1585"/>
                <a:gd name="T51" fmla="*/ 1251 h 2501"/>
                <a:gd name="T52" fmla="*/ 29 w 1585"/>
                <a:gd name="T53" fmla="*/ 414 h 2501"/>
                <a:gd name="T54" fmla="*/ 12 w 1585"/>
                <a:gd name="T55" fmla="*/ 393 h 2501"/>
                <a:gd name="T56" fmla="*/ 4 w 1585"/>
                <a:gd name="T57" fmla="*/ 370 h 2501"/>
                <a:gd name="T58" fmla="*/ 0 w 1585"/>
                <a:gd name="T59" fmla="*/ 345 h 2501"/>
                <a:gd name="T60" fmla="*/ 4 w 1585"/>
                <a:gd name="T61" fmla="*/ 321 h 2501"/>
                <a:gd name="T62" fmla="*/ 12 w 1585"/>
                <a:gd name="T63" fmla="*/ 298 h 2501"/>
                <a:gd name="T64" fmla="*/ 29 w 1585"/>
                <a:gd name="T65" fmla="*/ 277 h 2501"/>
                <a:gd name="T66" fmla="*/ 276 w 1585"/>
                <a:gd name="T67" fmla="*/ 28 h 2501"/>
                <a:gd name="T68" fmla="*/ 297 w 1585"/>
                <a:gd name="T69" fmla="*/ 13 h 2501"/>
                <a:gd name="T70" fmla="*/ 320 w 1585"/>
                <a:gd name="T71" fmla="*/ 3 h 2501"/>
                <a:gd name="T72" fmla="*/ 343 w 1585"/>
                <a:gd name="T73" fmla="*/ 0 h 2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5" h="2501">
                  <a:moveTo>
                    <a:pt x="343" y="0"/>
                  </a:moveTo>
                  <a:lnTo>
                    <a:pt x="368" y="3"/>
                  </a:lnTo>
                  <a:lnTo>
                    <a:pt x="391" y="13"/>
                  </a:lnTo>
                  <a:lnTo>
                    <a:pt x="412" y="28"/>
                  </a:lnTo>
                  <a:lnTo>
                    <a:pt x="1558" y="1183"/>
                  </a:lnTo>
                  <a:lnTo>
                    <a:pt x="1573" y="1202"/>
                  </a:lnTo>
                  <a:lnTo>
                    <a:pt x="1582" y="1226"/>
                  </a:lnTo>
                  <a:lnTo>
                    <a:pt x="1585" y="1251"/>
                  </a:lnTo>
                  <a:lnTo>
                    <a:pt x="1582" y="1274"/>
                  </a:lnTo>
                  <a:lnTo>
                    <a:pt x="1573" y="1298"/>
                  </a:lnTo>
                  <a:lnTo>
                    <a:pt x="1558" y="1318"/>
                  </a:lnTo>
                  <a:lnTo>
                    <a:pt x="412" y="2472"/>
                  </a:lnTo>
                  <a:lnTo>
                    <a:pt x="391" y="2489"/>
                  </a:lnTo>
                  <a:lnTo>
                    <a:pt x="369" y="2497"/>
                  </a:lnTo>
                  <a:lnTo>
                    <a:pt x="345" y="2501"/>
                  </a:lnTo>
                  <a:lnTo>
                    <a:pt x="320" y="2497"/>
                  </a:lnTo>
                  <a:lnTo>
                    <a:pt x="297" y="2489"/>
                  </a:lnTo>
                  <a:lnTo>
                    <a:pt x="276" y="2472"/>
                  </a:lnTo>
                  <a:lnTo>
                    <a:pt x="29" y="2223"/>
                  </a:lnTo>
                  <a:lnTo>
                    <a:pt x="12" y="2202"/>
                  </a:lnTo>
                  <a:lnTo>
                    <a:pt x="4" y="2179"/>
                  </a:lnTo>
                  <a:lnTo>
                    <a:pt x="0" y="2155"/>
                  </a:lnTo>
                  <a:lnTo>
                    <a:pt x="4" y="2130"/>
                  </a:lnTo>
                  <a:lnTo>
                    <a:pt x="12" y="2107"/>
                  </a:lnTo>
                  <a:lnTo>
                    <a:pt x="29" y="2088"/>
                  </a:lnTo>
                  <a:lnTo>
                    <a:pt x="859" y="1251"/>
                  </a:lnTo>
                  <a:lnTo>
                    <a:pt x="29" y="414"/>
                  </a:lnTo>
                  <a:lnTo>
                    <a:pt x="12" y="393"/>
                  </a:lnTo>
                  <a:lnTo>
                    <a:pt x="4" y="370"/>
                  </a:lnTo>
                  <a:lnTo>
                    <a:pt x="0" y="345"/>
                  </a:lnTo>
                  <a:lnTo>
                    <a:pt x="4" y="321"/>
                  </a:lnTo>
                  <a:lnTo>
                    <a:pt x="12" y="298"/>
                  </a:lnTo>
                  <a:lnTo>
                    <a:pt x="29" y="277"/>
                  </a:lnTo>
                  <a:lnTo>
                    <a:pt x="276" y="28"/>
                  </a:lnTo>
                  <a:lnTo>
                    <a:pt x="297" y="13"/>
                  </a:lnTo>
                  <a:lnTo>
                    <a:pt x="320" y="3"/>
                  </a:lnTo>
                  <a:lnTo>
                    <a:pt x="3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96" name="Freeform 25"/>
            <p:cNvSpPr>
              <a:spLocks/>
            </p:cNvSpPr>
            <p:nvPr/>
          </p:nvSpPr>
          <p:spPr bwMode="auto">
            <a:xfrm>
              <a:off x="9801225" y="7134225"/>
              <a:ext cx="838200" cy="1323975"/>
            </a:xfrm>
            <a:custGeom>
              <a:avLst/>
              <a:gdLst>
                <a:gd name="T0" fmla="*/ 1240 w 1584"/>
                <a:gd name="T1" fmla="*/ 0 h 2502"/>
                <a:gd name="T2" fmla="*/ 1265 w 1584"/>
                <a:gd name="T3" fmla="*/ 4 h 2502"/>
                <a:gd name="T4" fmla="*/ 1288 w 1584"/>
                <a:gd name="T5" fmla="*/ 14 h 2502"/>
                <a:gd name="T6" fmla="*/ 1308 w 1584"/>
                <a:gd name="T7" fmla="*/ 29 h 2502"/>
                <a:gd name="T8" fmla="*/ 1556 w 1584"/>
                <a:gd name="T9" fmla="*/ 278 h 2502"/>
                <a:gd name="T10" fmla="*/ 1571 w 1584"/>
                <a:gd name="T11" fmla="*/ 299 h 2502"/>
                <a:gd name="T12" fmla="*/ 1581 w 1584"/>
                <a:gd name="T13" fmla="*/ 321 h 2502"/>
                <a:gd name="T14" fmla="*/ 1584 w 1584"/>
                <a:gd name="T15" fmla="*/ 347 h 2502"/>
                <a:gd name="T16" fmla="*/ 1581 w 1584"/>
                <a:gd name="T17" fmla="*/ 372 h 2502"/>
                <a:gd name="T18" fmla="*/ 1571 w 1584"/>
                <a:gd name="T19" fmla="*/ 394 h 2502"/>
                <a:gd name="T20" fmla="*/ 1556 w 1584"/>
                <a:gd name="T21" fmla="*/ 415 h 2502"/>
                <a:gd name="T22" fmla="*/ 726 w 1584"/>
                <a:gd name="T23" fmla="*/ 1252 h 2502"/>
                <a:gd name="T24" fmla="*/ 1556 w 1584"/>
                <a:gd name="T25" fmla="*/ 2089 h 2502"/>
                <a:gd name="T26" fmla="*/ 1571 w 1584"/>
                <a:gd name="T27" fmla="*/ 2108 h 2502"/>
                <a:gd name="T28" fmla="*/ 1581 w 1584"/>
                <a:gd name="T29" fmla="*/ 2131 h 2502"/>
                <a:gd name="T30" fmla="*/ 1584 w 1584"/>
                <a:gd name="T31" fmla="*/ 2156 h 2502"/>
                <a:gd name="T32" fmla="*/ 1581 w 1584"/>
                <a:gd name="T33" fmla="*/ 2180 h 2502"/>
                <a:gd name="T34" fmla="*/ 1571 w 1584"/>
                <a:gd name="T35" fmla="*/ 2203 h 2502"/>
                <a:gd name="T36" fmla="*/ 1556 w 1584"/>
                <a:gd name="T37" fmla="*/ 2224 h 2502"/>
                <a:gd name="T38" fmla="*/ 1308 w 1584"/>
                <a:gd name="T39" fmla="*/ 2473 h 2502"/>
                <a:gd name="T40" fmla="*/ 1288 w 1584"/>
                <a:gd name="T41" fmla="*/ 2490 h 2502"/>
                <a:gd name="T42" fmla="*/ 1265 w 1584"/>
                <a:gd name="T43" fmla="*/ 2498 h 2502"/>
                <a:gd name="T44" fmla="*/ 1240 w 1584"/>
                <a:gd name="T45" fmla="*/ 2502 h 2502"/>
                <a:gd name="T46" fmla="*/ 1216 w 1584"/>
                <a:gd name="T47" fmla="*/ 2498 h 2502"/>
                <a:gd name="T48" fmla="*/ 1194 w 1584"/>
                <a:gd name="T49" fmla="*/ 2490 h 2502"/>
                <a:gd name="T50" fmla="*/ 1173 w 1584"/>
                <a:gd name="T51" fmla="*/ 2473 h 2502"/>
                <a:gd name="T52" fmla="*/ 27 w 1584"/>
                <a:gd name="T53" fmla="*/ 1319 h 2502"/>
                <a:gd name="T54" fmla="*/ 12 w 1584"/>
                <a:gd name="T55" fmla="*/ 1299 h 2502"/>
                <a:gd name="T56" fmla="*/ 3 w 1584"/>
                <a:gd name="T57" fmla="*/ 1275 h 2502"/>
                <a:gd name="T58" fmla="*/ 0 w 1584"/>
                <a:gd name="T59" fmla="*/ 1252 h 2502"/>
                <a:gd name="T60" fmla="*/ 3 w 1584"/>
                <a:gd name="T61" fmla="*/ 1227 h 2502"/>
                <a:gd name="T62" fmla="*/ 12 w 1584"/>
                <a:gd name="T63" fmla="*/ 1203 h 2502"/>
                <a:gd name="T64" fmla="*/ 27 w 1584"/>
                <a:gd name="T65" fmla="*/ 1184 h 2502"/>
                <a:gd name="T66" fmla="*/ 1173 w 1584"/>
                <a:gd name="T67" fmla="*/ 29 h 2502"/>
                <a:gd name="T68" fmla="*/ 1194 w 1584"/>
                <a:gd name="T69" fmla="*/ 14 h 2502"/>
                <a:gd name="T70" fmla="*/ 1216 w 1584"/>
                <a:gd name="T71" fmla="*/ 4 h 2502"/>
                <a:gd name="T72" fmla="*/ 1240 w 1584"/>
                <a:gd name="T73" fmla="*/ 0 h 2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4" h="2502">
                  <a:moveTo>
                    <a:pt x="1240" y="0"/>
                  </a:moveTo>
                  <a:lnTo>
                    <a:pt x="1265" y="4"/>
                  </a:lnTo>
                  <a:lnTo>
                    <a:pt x="1288" y="14"/>
                  </a:lnTo>
                  <a:lnTo>
                    <a:pt x="1308" y="29"/>
                  </a:lnTo>
                  <a:lnTo>
                    <a:pt x="1556" y="278"/>
                  </a:lnTo>
                  <a:lnTo>
                    <a:pt x="1571" y="299"/>
                  </a:lnTo>
                  <a:lnTo>
                    <a:pt x="1581" y="321"/>
                  </a:lnTo>
                  <a:lnTo>
                    <a:pt x="1584" y="347"/>
                  </a:lnTo>
                  <a:lnTo>
                    <a:pt x="1581" y="372"/>
                  </a:lnTo>
                  <a:lnTo>
                    <a:pt x="1571" y="394"/>
                  </a:lnTo>
                  <a:lnTo>
                    <a:pt x="1556" y="415"/>
                  </a:lnTo>
                  <a:lnTo>
                    <a:pt x="726" y="1252"/>
                  </a:lnTo>
                  <a:lnTo>
                    <a:pt x="1556" y="2089"/>
                  </a:lnTo>
                  <a:lnTo>
                    <a:pt x="1571" y="2108"/>
                  </a:lnTo>
                  <a:lnTo>
                    <a:pt x="1581" y="2131"/>
                  </a:lnTo>
                  <a:lnTo>
                    <a:pt x="1584" y="2156"/>
                  </a:lnTo>
                  <a:lnTo>
                    <a:pt x="1581" y="2180"/>
                  </a:lnTo>
                  <a:lnTo>
                    <a:pt x="1571" y="2203"/>
                  </a:lnTo>
                  <a:lnTo>
                    <a:pt x="1556" y="2224"/>
                  </a:lnTo>
                  <a:lnTo>
                    <a:pt x="1308" y="2473"/>
                  </a:lnTo>
                  <a:lnTo>
                    <a:pt x="1288" y="2490"/>
                  </a:lnTo>
                  <a:lnTo>
                    <a:pt x="1265" y="2498"/>
                  </a:lnTo>
                  <a:lnTo>
                    <a:pt x="1240" y="2502"/>
                  </a:lnTo>
                  <a:lnTo>
                    <a:pt x="1216" y="2498"/>
                  </a:lnTo>
                  <a:lnTo>
                    <a:pt x="1194" y="2490"/>
                  </a:lnTo>
                  <a:lnTo>
                    <a:pt x="1173" y="2473"/>
                  </a:lnTo>
                  <a:lnTo>
                    <a:pt x="27" y="1319"/>
                  </a:lnTo>
                  <a:lnTo>
                    <a:pt x="12" y="1299"/>
                  </a:lnTo>
                  <a:lnTo>
                    <a:pt x="3" y="1275"/>
                  </a:lnTo>
                  <a:lnTo>
                    <a:pt x="0" y="1252"/>
                  </a:lnTo>
                  <a:lnTo>
                    <a:pt x="3" y="1227"/>
                  </a:lnTo>
                  <a:lnTo>
                    <a:pt x="12" y="1203"/>
                  </a:lnTo>
                  <a:lnTo>
                    <a:pt x="27" y="1184"/>
                  </a:lnTo>
                  <a:lnTo>
                    <a:pt x="1173" y="29"/>
                  </a:lnTo>
                  <a:lnTo>
                    <a:pt x="1194" y="14"/>
                  </a:lnTo>
                  <a:lnTo>
                    <a:pt x="1216" y="4"/>
                  </a:lnTo>
                  <a:lnTo>
                    <a:pt x="12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97" name="Freeform 26"/>
            <p:cNvSpPr>
              <a:spLocks/>
            </p:cNvSpPr>
            <p:nvPr/>
          </p:nvSpPr>
          <p:spPr bwMode="auto">
            <a:xfrm>
              <a:off x="10637838" y="6884988"/>
              <a:ext cx="701675" cy="1822450"/>
            </a:xfrm>
            <a:custGeom>
              <a:avLst/>
              <a:gdLst>
                <a:gd name="T0" fmla="*/ 1033 w 1327"/>
                <a:gd name="T1" fmla="*/ 0 h 3442"/>
                <a:gd name="T2" fmla="*/ 1057 w 1327"/>
                <a:gd name="T3" fmla="*/ 4 h 3442"/>
                <a:gd name="T4" fmla="*/ 1258 w 1327"/>
                <a:gd name="T5" fmla="*/ 63 h 3442"/>
                <a:gd name="T6" fmla="*/ 1282 w 1327"/>
                <a:gd name="T7" fmla="*/ 74 h 3442"/>
                <a:gd name="T8" fmla="*/ 1301 w 1327"/>
                <a:gd name="T9" fmla="*/ 89 h 3442"/>
                <a:gd name="T10" fmla="*/ 1316 w 1327"/>
                <a:gd name="T11" fmla="*/ 110 h 3442"/>
                <a:gd name="T12" fmla="*/ 1324 w 1327"/>
                <a:gd name="T13" fmla="*/ 133 h 3442"/>
                <a:gd name="T14" fmla="*/ 1327 w 1327"/>
                <a:gd name="T15" fmla="*/ 158 h 3442"/>
                <a:gd name="T16" fmla="*/ 1323 w 1327"/>
                <a:gd name="T17" fmla="*/ 183 h 3442"/>
                <a:gd name="T18" fmla="*/ 388 w 1327"/>
                <a:gd name="T19" fmla="*/ 3375 h 3442"/>
                <a:gd name="T20" fmla="*/ 378 w 1327"/>
                <a:gd name="T21" fmla="*/ 3398 h 3442"/>
                <a:gd name="T22" fmla="*/ 362 w 1327"/>
                <a:gd name="T23" fmla="*/ 3416 h 3442"/>
                <a:gd name="T24" fmla="*/ 343 w 1327"/>
                <a:gd name="T25" fmla="*/ 3431 h 3442"/>
                <a:gd name="T26" fmla="*/ 321 w 1327"/>
                <a:gd name="T27" fmla="*/ 3440 h 3442"/>
                <a:gd name="T28" fmla="*/ 297 w 1327"/>
                <a:gd name="T29" fmla="*/ 3442 h 3442"/>
                <a:gd name="T30" fmla="*/ 271 w 1327"/>
                <a:gd name="T31" fmla="*/ 3440 h 3442"/>
                <a:gd name="T32" fmla="*/ 68 w 1327"/>
                <a:gd name="T33" fmla="*/ 3379 h 3442"/>
                <a:gd name="T34" fmla="*/ 47 w 1327"/>
                <a:gd name="T35" fmla="*/ 3369 h 3442"/>
                <a:gd name="T36" fmla="*/ 27 w 1327"/>
                <a:gd name="T37" fmla="*/ 3353 h 3442"/>
                <a:gd name="T38" fmla="*/ 12 w 1327"/>
                <a:gd name="T39" fmla="*/ 3333 h 3442"/>
                <a:gd name="T40" fmla="*/ 3 w 1327"/>
                <a:gd name="T41" fmla="*/ 3310 h 3442"/>
                <a:gd name="T42" fmla="*/ 0 w 1327"/>
                <a:gd name="T43" fmla="*/ 3285 h 3442"/>
                <a:gd name="T44" fmla="*/ 4 w 1327"/>
                <a:gd name="T45" fmla="*/ 3260 h 3442"/>
                <a:gd name="T46" fmla="*/ 940 w 1327"/>
                <a:gd name="T47" fmla="*/ 69 h 3442"/>
                <a:gd name="T48" fmla="*/ 949 w 1327"/>
                <a:gd name="T49" fmla="*/ 45 h 3442"/>
                <a:gd name="T50" fmla="*/ 966 w 1327"/>
                <a:gd name="T51" fmla="*/ 26 h 3442"/>
                <a:gd name="T52" fmla="*/ 985 w 1327"/>
                <a:gd name="T53" fmla="*/ 12 h 3442"/>
                <a:gd name="T54" fmla="*/ 1008 w 1327"/>
                <a:gd name="T55" fmla="*/ 2 h 3442"/>
                <a:gd name="T56" fmla="*/ 1033 w 1327"/>
                <a:gd name="T57" fmla="*/ 0 h 3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27" h="3442">
                  <a:moveTo>
                    <a:pt x="1033" y="0"/>
                  </a:moveTo>
                  <a:lnTo>
                    <a:pt x="1057" y="4"/>
                  </a:lnTo>
                  <a:lnTo>
                    <a:pt x="1258" y="63"/>
                  </a:lnTo>
                  <a:lnTo>
                    <a:pt x="1282" y="74"/>
                  </a:lnTo>
                  <a:lnTo>
                    <a:pt x="1301" y="89"/>
                  </a:lnTo>
                  <a:lnTo>
                    <a:pt x="1316" y="110"/>
                  </a:lnTo>
                  <a:lnTo>
                    <a:pt x="1324" y="133"/>
                  </a:lnTo>
                  <a:lnTo>
                    <a:pt x="1327" y="158"/>
                  </a:lnTo>
                  <a:lnTo>
                    <a:pt x="1323" y="183"/>
                  </a:lnTo>
                  <a:lnTo>
                    <a:pt x="388" y="3375"/>
                  </a:lnTo>
                  <a:lnTo>
                    <a:pt x="378" y="3398"/>
                  </a:lnTo>
                  <a:lnTo>
                    <a:pt x="362" y="3416"/>
                  </a:lnTo>
                  <a:lnTo>
                    <a:pt x="343" y="3431"/>
                  </a:lnTo>
                  <a:lnTo>
                    <a:pt x="321" y="3440"/>
                  </a:lnTo>
                  <a:lnTo>
                    <a:pt x="297" y="3442"/>
                  </a:lnTo>
                  <a:lnTo>
                    <a:pt x="271" y="3440"/>
                  </a:lnTo>
                  <a:lnTo>
                    <a:pt x="68" y="3379"/>
                  </a:lnTo>
                  <a:lnTo>
                    <a:pt x="47" y="3369"/>
                  </a:lnTo>
                  <a:lnTo>
                    <a:pt x="27" y="3353"/>
                  </a:lnTo>
                  <a:lnTo>
                    <a:pt x="12" y="3333"/>
                  </a:lnTo>
                  <a:lnTo>
                    <a:pt x="3" y="3310"/>
                  </a:lnTo>
                  <a:lnTo>
                    <a:pt x="0" y="3285"/>
                  </a:lnTo>
                  <a:lnTo>
                    <a:pt x="4" y="3260"/>
                  </a:lnTo>
                  <a:lnTo>
                    <a:pt x="940" y="69"/>
                  </a:lnTo>
                  <a:lnTo>
                    <a:pt x="949" y="45"/>
                  </a:lnTo>
                  <a:lnTo>
                    <a:pt x="966" y="26"/>
                  </a:lnTo>
                  <a:lnTo>
                    <a:pt x="985" y="12"/>
                  </a:lnTo>
                  <a:lnTo>
                    <a:pt x="1008" y="2"/>
                  </a:lnTo>
                  <a:lnTo>
                    <a:pt x="10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398" name="Group 397"/>
          <p:cNvGrpSpPr/>
          <p:nvPr/>
        </p:nvGrpSpPr>
        <p:grpSpPr>
          <a:xfrm>
            <a:off x="1671059" y="4277719"/>
            <a:ext cx="1356387" cy="1347051"/>
            <a:chOff x="8027988" y="927101"/>
            <a:chExt cx="4151313" cy="41227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99" name="Freeform 61"/>
            <p:cNvSpPr>
              <a:spLocks/>
            </p:cNvSpPr>
            <p:nvPr/>
          </p:nvSpPr>
          <p:spPr bwMode="auto">
            <a:xfrm>
              <a:off x="9170988" y="927101"/>
              <a:ext cx="1863725" cy="2184400"/>
            </a:xfrm>
            <a:custGeom>
              <a:avLst/>
              <a:gdLst>
                <a:gd name="T0" fmla="*/ 1251 w 2347"/>
                <a:gd name="T1" fmla="*/ 1 h 2752"/>
                <a:gd name="T2" fmla="*/ 1401 w 2347"/>
                <a:gd name="T3" fmla="*/ 15 h 2752"/>
                <a:gd name="T4" fmla="*/ 1544 w 2347"/>
                <a:gd name="T5" fmla="*/ 43 h 2752"/>
                <a:gd name="T6" fmla="*/ 1680 w 2347"/>
                <a:gd name="T7" fmla="*/ 86 h 2752"/>
                <a:gd name="T8" fmla="*/ 1807 w 2347"/>
                <a:gd name="T9" fmla="*/ 144 h 2752"/>
                <a:gd name="T10" fmla="*/ 1924 w 2347"/>
                <a:gd name="T11" fmla="*/ 222 h 2752"/>
                <a:gd name="T12" fmla="*/ 2029 w 2347"/>
                <a:gd name="T13" fmla="*/ 320 h 2752"/>
                <a:gd name="T14" fmla="*/ 2121 w 2347"/>
                <a:gd name="T15" fmla="*/ 437 h 2752"/>
                <a:gd name="T16" fmla="*/ 2199 w 2347"/>
                <a:gd name="T17" fmla="*/ 576 h 2752"/>
                <a:gd name="T18" fmla="*/ 2261 w 2347"/>
                <a:gd name="T19" fmla="*/ 738 h 2752"/>
                <a:gd name="T20" fmla="*/ 2309 w 2347"/>
                <a:gd name="T21" fmla="*/ 924 h 2752"/>
                <a:gd name="T22" fmla="*/ 2337 w 2347"/>
                <a:gd name="T23" fmla="*/ 1138 h 2752"/>
                <a:gd name="T24" fmla="*/ 2347 w 2347"/>
                <a:gd name="T25" fmla="*/ 1377 h 2752"/>
                <a:gd name="T26" fmla="*/ 2330 w 2347"/>
                <a:gd name="T27" fmla="*/ 1611 h 2752"/>
                <a:gd name="T28" fmla="*/ 2280 w 2347"/>
                <a:gd name="T29" fmla="*/ 1832 h 2752"/>
                <a:gd name="T30" fmla="*/ 2202 w 2347"/>
                <a:gd name="T31" fmla="*/ 2039 h 2752"/>
                <a:gd name="T32" fmla="*/ 2097 w 2347"/>
                <a:gd name="T33" fmla="*/ 2224 h 2752"/>
                <a:gd name="T34" fmla="*/ 1969 w 2347"/>
                <a:gd name="T35" fmla="*/ 2387 h 2752"/>
                <a:gd name="T36" fmla="*/ 1819 w 2347"/>
                <a:gd name="T37" fmla="*/ 2524 h 2752"/>
                <a:gd name="T38" fmla="*/ 1653 w 2347"/>
                <a:gd name="T39" fmla="*/ 2633 h 2752"/>
                <a:gd name="T40" fmla="*/ 1470 w 2347"/>
                <a:gd name="T41" fmla="*/ 2707 h 2752"/>
                <a:gd name="T42" fmla="*/ 1274 w 2347"/>
                <a:gd name="T43" fmla="*/ 2747 h 2752"/>
                <a:gd name="T44" fmla="*/ 1073 w 2347"/>
                <a:gd name="T45" fmla="*/ 2747 h 2752"/>
                <a:gd name="T46" fmla="*/ 877 w 2347"/>
                <a:gd name="T47" fmla="*/ 2707 h 2752"/>
                <a:gd name="T48" fmla="*/ 694 w 2347"/>
                <a:gd name="T49" fmla="*/ 2633 h 2752"/>
                <a:gd name="T50" fmla="*/ 527 w 2347"/>
                <a:gd name="T51" fmla="*/ 2524 h 2752"/>
                <a:gd name="T52" fmla="*/ 378 w 2347"/>
                <a:gd name="T53" fmla="*/ 2387 h 2752"/>
                <a:gd name="T54" fmla="*/ 249 w 2347"/>
                <a:gd name="T55" fmla="*/ 2224 h 2752"/>
                <a:gd name="T56" fmla="*/ 145 w 2347"/>
                <a:gd name="T57" fmla="*/ 2039 h 2752"/>
                <a:gd name="T58" fmla="*/ 67 w 2347"/>
                <a:gd name="T59" fmla="*/ 1832 h 2752"/>
                <a:gd name="T60" fmla="*/ 17 w 2347"/>
                <a:gd name="T61" fmla="*/ 1611 h 2752"/>
                <a:gd name="T62" fmla="*/ 0 w 2347"/>
                <a:gd name="T63" fmla="*/ 1377 h 2752"/>
                <a:gd name="T64" fmla="*/ 9 w 2347"/>
                <a:gd name="T65" fmla="*/ 1138 h 2752"/>
                <a:gd name="T66" fmla="*/ 40 w 2347"/>
                <a:gd name="T67" fmla="*/ 924 h 2752"/>
                <a:gd name="T68" fmla="*/ 86 w 2347"/>
                <a:gd name="T69" fmla="*/ 738 h 2752"/>
                <a:gd name="T70" fmla="*/ 148 w 2347"/>
                <a:gd name="T71" fmla="*/ 576 h 2752"/>
                <a:gd name="T72" fmla="*/ 227 w 2347"/>
                <a:gd name="T73" fmla="*/ 437 h 2752"/>
                <a:gd name="T74" fmla="*/ 319 w 2347"/>
                <a:gd name="T75" fmla="*/ 320 h 2752"/>
                <a:gd name="T76" fmla="*/ 424 w 2347"/>
                <a:gd name="T77" fmla="*/ 222 h 2752"/>
                <a:gd name="T78" fmla="*/ 540 w 2347"/>
                <a:gd name="T79" fmla="*/ 144 h 2752"/>
                <a:gd name="T80" fmla="*/ 667 w 2347"/>
                <a:gd name="T81" fmla="*/ 86 h 2752"/>
                <a:gd name="T82" fmla="*/ 802 w 2347"/>
                <a:gd name="T83" fmla="*/ 43 h 2752"/>
                <a:gd name="T84" fmla="*/ 947 w 2347"/>
                <a:gd name="T85" fmla="*/ 15 h 2752"/>
                <a:gd name="T86" fmla="*/ 1096 w 2347"/>
                <a:gd name="T87" fmla="*/ 1 h 2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47" h="2752">
                  <a:moveTo>
                    <a:pt x="1174" y="0"/>
                  </a:moveTo>
                  <a:lnTo>
                    <a:pt x="1251" y="1"/>
                  </a:lnTo>
                  <a:lnTo>
                    <a:pt x="1327" y="6"/>
                  </a:lnTo>
                  <a:lnTo>
                    <a:pt x="1401" y="15"/>
                  </a:lnTo>
                  <a:lnTo>
                    <a:pt x="1473" y="27"/>
                  </a:lnTo>
                  <a:lnTo>
                    <a:pt x="1544" y="43"/>
                  </a:lnTo>
                  <a:lnTo>
                    <a:pt x="1613" y="62"/>
                  </a:lnTo>
                  <a:lnTo>
                    <a:pt x="1680" y="86"/>
                  </a:lnTo>
                  <a:lnTo>
                    <a:pt x="1745" y="113"/>
                  </a:lnTo>
                  <a:lnTo>
                    <a:pt x="1807" y="144"/>
                  </a:lnTo>
                  <a:lnTo>
                    <a:pt x="1867" y="181"/>
                  </a:lnTo>
                  <a:lnTo>
                    <a:pt x="1924" y="222"/>
                  </a:lnTo>
                  <a:lnTo>
                    <a:pt x="1977" y="269"/>
                  </a:lnTo>
                  <a:lnTo>
                    <a:pt x="2029" y="320"/>
                  </a:lnTo>
                  <a:lnTo>
                    <a:pt x="2077" y="375"/>
                  </a:lnTo>
                  <a:lnTo>
                    <a:pt x="2121" y="437"/>
                  </a:lnTo>
                  <a:lnTo>
                    <a:pt x="2161" y="504"/>
                  </a:lnTo>
                  <a:lnTo>
                    <a:pt x="2199" y="576"/>
                  </a:lnTo>
                  <a:lnTo>
                    <a:pt x="2233" y="654"/>
                  </a:lnTo>
                  <a:lnTo>
                    <a:pt x="2261" y="738"/>
                  </a:lnTo>
                  <a:lnTo>
                    <a:pt x="2287" y="829"/>
                  </a:lnTo>
                  <a:lnTo>
                    <a:pt x="2309" y="924"/>
                  </a:lnTo>
                  <a:lnTo>
                    <a:pt x="2325" y="1028"/>
                  </a:lnTo>
                  <a:lnTo>
                    <a:pt x="2337" y="1138"/>
                  </a:lnTo>
                  <a:lnTo>
                    <a:pt x="2344" y="1252"/>
                  </a:lnTo>
                  <a:lnTo>
                    <a:pt x="2347" y="1377"/>
                  </a:lnTo>
                  <a:lnTo>
                    <a:pt x="2342" y="1494"/>
                  </a:lnTo>
                  <a:lnTo>
                    <a:pt x="2330" y="1611"/>
                  </a:lnTo>
                  <a:lnTo>
                    <a:pt x="2309" y="1724"/>
                  </a:lnTo>
                  <a:lnTo>
                    <a:pt x="2280" y="1832"/>
                  </a:lnTo>
                  <a:lnTo>
                    <a:pt x="2245" y="1937"/>
                  </a:lnTo>
                  <a:lnTo>
                    <a:pt x="2202" y="2039"/>
                  </a:lnTo>
                  <a:lnTo>
                    <a:pt x="2153" y="2134"/>
                  </a:lnTo>
                  <a:lnTo>
                    <a:pt x="2097" y="2224"/>
                  </a:lnTo>
                  <a:lnTo>
                    <a:pt x="2036" y="2309"/>
                  </a:lnTo>
                  <a:lnTo>
                    <a:pt x="1969" y="2387"/>
                  </a:lnTo>
                  <a:lnTo>
                    <a:pt x="1897" y="2459"/>
                  </a:lnTo>
                  <a:lnTo>
                    <a:pt x="1819" y="2524"/>
                  </a:lnTo>
                  <a:lnTo>
                    <a:pt x="1738" y="2583"/>
                  </a:lnTo>
                  <a:lnTo>
                    <a:pt x="1653" y="2633"/>
                  </a:lnTo>
                  <a:lnTo>
                    <a:pt x="1564" y="2674"/>
                  </a:lnTo>
                  <a:lnTo>
                    <a:pt x="1470" y="2707"/>
                  </a:lnTo>
                  <a:lnTo>
                    <a:pt x="1374" y="2731"/>
                  </a:lnTo>
                  <a:lnTo>
                    <a:pt x="1274" y="2747"/>
                  </a:lnTo>
                  <a:lnTo>
                    <a:pt x="1174" y="2752"/>
                  </a:lnTo>
                  <a:lnTo>
                    <a:pt x="1073" y="2747"/>
                  </a:lnTo>
                  <a:lnTo>
                    <a:pt x="974" y="2731"/>
                  </a:lnTo>
                  <a:lnTo>
                    <a:pt x="877" y="2707"/>
                  </a:lnTo>
                  <a:lnTo>
                    <a:pt x="785" y="2674"/>
                  </a:lnTo>
                  <a:lnTo>
                    <a:pt x="694" y="2633"/>
                  </a:lnTo>
                  <a:lnTo>
                    <a:pt x="609" y="2583"/>
                  </a:lnTo>
                  <a:lnTo>
                    <a:pt x="527" y="2524"/>
                  </a:lnTo>
                  <a:lnTo>
                    <a:pt x="450" y="2459"/>
                  </a:lnTo>
                  <a:lnTo>
                    <a:pt x="378" y="2387"/>
                  </a:lnTo>
                  <a:lnTo>
                    <a:pt x="311" y="2309"/>
                  </a:lnTo>
                  <a:lnTo>
                    <a:pt x="249" y="2224"/>
                  </a:lnTo>
                  <a:lnTo>
                    <a:pt x="194" y="2134"/>
                  </a:lnTo>
                  <a:lnTo>
                    <a:pt x="145" y="2039"/>
                  </a:lnTo>
                  <a:lnTo>
                    <a:pt x="102" y="1937"/>
                  </a:lnTo>
                  <a:lnTo>
                    <a:pt x="67" y="1832"/>
                  </a:lnTo>
                  <a:lnTo>
                    <a:pt x="38" y="1724"/>
                  </a:lnTo>
                  <a:lnTo>
                    <a:pt x="17" y="1611"/>
                  </a:lnTo>
                  <a:lnTo>
                    <a:pt x="5" y="1494"/>
                  </a:lnTo>
                  <a:lnTo>
                    <a:pt x="0" y="1377"/>
                  </a:lnTo>
                  <a:lnTo>
                    <a:pt x="3" y="1252"/>
                  </a:lnTo>
                  <a:lnTo>
                    <a:pt x="9" y="1138"/>
                  </a:lnTo>
                  <a:lnTo>
                    <a:pt x="22" y="1028"/>
                  </a:lnTo>
                  <a:lnTo>
                    <a:pt x="40" y="924"/>
                  </a:lnTo>
                  <a:lnTo>
                    <a:pt x="60" y="829"/>
                  </a:lnTo>
                  <a:lnTo>
                    <a:pt x="86" y="738"/>
                  </a:lnTo>
                  <a:lnTo>
                    <a:pt x="114" y="654"/>
                  </a:lnTo>
                  <a:lnTo>
                    <a:pt x="148" y="576"/>
                  </a:lnTo>
                  <a:lnTo>
                    <a:pt x="186" y="504"/>
                  </a:lnTo>
                  <a:lnTo>
                    <a:pt x="227" y="437"/>
                  </a:lnTo>
                  <a:lnTo>
                    <a:pt x="272" y="375"/>
                  </a:lnTo>
                  <a:lnTo>
                    <a:pt x="319" y="320"/>
                  </a:lnTo>
                  <a:lnTo>
                    <a:pt x="370" y="269"/>
                  </a:lnTo>
                  <a:lnTo>
                    <a:pt x="424" y="222"/>
                  </a:lnTo>
                  <a:lnTo>
                    <a:pt x="481" y="181"/>
                  </a:lnTo>
                  <a:lnTo>
                    <a:pt x="540" y="144"/>
                  </a:lnTo>
                  <a:lnTo>
                    <a:pt x="602" y="113"/>
                  </a:lnTo>
                  <a:lnTo>
                    <a:pt x="667" y="86"/>
                  </a:lnTo>
                  <a:lnTo>
                    <a:pt x="734" y="62"/>
                  </a:lnTo>
                  <a:lnTo>
                    <a:pt x="802" y="43"/>
                  </a:lnTo>
                  <a:lnTo>
                    <a:pt x="874" y="27"/>
                  </a:lnTo>
                  <a:lnTo>
                    <a:pt x="947" y="15"/>
                  </a:lnTo>
                  <a:lnTo>
                    <a:pt x="1020" y="6"/>
                  </a:lnTo>
                  <a:lnTo>
                    <a:pt x="1096" y="1"/>
                  </a:lnTo>
                  <a:lnTo>
                    <a:pt x="1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00" name="Freeform 62"/>
            <p:cNvSpPr>
              <a:spLocks/>
            </p:cNvSpPr>
            <p:nvPr/>
          </p:nvSpPr>
          <p:spPr bwMode="auto">
            <a:xfrm>
              <a:off x="8027988" y="3159126"/>
              <a:ext cx="4151313" cy="1890713"/>
            </a:xfrm>
            <a:custGeom>
              <a:avLst/>
              <a:gdLst>
                <a:gd name="T0" fmla="*/ 1689 w 5231"/>
                <a:gd name="T1" fmla="*/ 0 h 2381"/>
                <a:gd name="T2" fmla="*/ 1711 w 5231"/>
                <a:gd name="T3" fmla="*/ 1 h 2381"/>
                <a:gd name="T4" fmla="*/ 1732 w 5231"/>
                <a:gd name="T5" fmla="*/ 12 h 2381"/>
                <a:gd name="T6" fmla="*/ 1819 w 5231"/>
                <a:gd name="T7" fmla="*/ 74 h 2381"/>
                <a:gd name="T8" fmla="*/ 1911 w 5231"/>
                <a:gd name="T9" fmla="*/ 128 h 2381"/>
                <a:gd name="T10" fmla="*/ 2005 w 5231"/>
                <a:gd name="T11" fmla="*/ 178 h 2381"/>
                <a:gd name="T12" fmla="*/ 2102 w 5231"/>
                <a:gd name="T13" fmla="*/ 218 h 2381"/>
                <a:gd name="T14" fmla="*/ 2200 w 5231"/>
                <a:gd name="T15" fmla="*/ 253 h 2381"/>
                <a:gd name="T16" fmla="*/ 2302 w 5231"/>
                <a:gd name="T17" fmla="*/ 278 h 2381"/>
                <a:gd name="T18" fmla="*/ 2405 w 5231"/>
                <a:gd name="T19" fmla="*/ 297 h 2381"/>
                <a:gd name="T20" fmla="*/ 2509 w 5231"/>
                <a:gd name="T21" fmla="*/ 308 h 2381"/>
                <a:gd name="T22" fmla="*/ 2615 w 5231"/>
                <a:gd name="T23" fmla="*/ 313 h 2381"/>
                <a:gd name="T24" fmla="*/ 2720 w 5231"/>
                <a:gd name="T25" fmla="*/ 308 h 2381"/>
                <a:gd name="T26" fmla="*/ 2825 w 5231"/>
                <a:gd name="T27" fmla="*/ 297 h 2381"/>
                <a:gd name="T28" fmla="*/ 2927 w 5231"/>
                <a:gd name="T29" fmla="*/ 278 h 2381"/>
                <a:gd name="T30" fmla="*/ 3028 w 5231"/>
                <a:gd name="T31" fmla="*/ 253 h 2381"/>
                <a:gd name="T32" fmla="*/ 3127 w 5231"/>
                <a:gd name="T33" fmla="*/ 218 h 2381"/>
                <a:gd name="T34" fmla="*/ 3224 w 5231"/>
                <a:gd name="T35" fmla="*/ 178 h 2381"/>
                <a:gd name="T36" fmla="*/ 3319 w 5231"/>
                <a:gd name="T37" fmla="*/ 128 h 2381"/>
                <a:gd name="T38" fmla="*/ 3410 w 5231"/>
                <a:gd name="T39" fmla="*/ 74 h 2381"/>
                <a:gd name="T40" fmla="*/ 3499 w 5231"/>
                <a:gd name="T41" fmla="*/ 12 h 2381"/>
                <a:gd name="T42" fmla="*/ 3518 w 5231"/>
                <a:gd name="T43" fmla="*/ 1 h 2381"/>
                <a:gd name="T44" fmla="*/ 3540 w 5231"/>
                <a:gd name="T45" fmla="*/ 0 h 2381"/>
                <a:gd name="T46" fmla="*/ 3561 w 5231"/>
                <a:gd name="T47" fmla="*/ 6 h 2381"/>
                <a:gd name="T48" fmla="*/ 4479 w 5231"/>
                <a:gd name="T49" fmla="*/ 485 h 2381"/>
                <a:gd name="T50" fmla="*/ 4522 w 5231"/>
                <a:gd name="T51" fmla="*/ 512 h 2381"/>
                <a:gd name="T52" fmla="*/ 4559 w 5231"/>
                <a:gd name="T53" fmla="*/ 546 h 2381"/>
                <a:gd name="T54" fmla="*/ 4590 w 5231"/>
                <a:gd name="T55" fmla="*/ 584 h 2381"/>
                <a:gd name="T56" fmla="*/ 4614 w 5231"/>
                <a:gd name="T57" fmla="*/ 628 h 2381"/>
                <a:gd name="T58" fmla="*/ 5205 w 5231"/>
                <a:gd name="T59" fmla="*/ 1964 h 2381"/>
                <a:gd name="T60" fmla="*/ 5221 w 5231"/>
                <a:gd name="T61" fmla="*/ 2012 h 2381"/>
                <a:gd name="T62" fmla="*/ 5231 w 5231"/>
                <a:gd name="T63" fmla="*/ 2060 h 2381"/>
                <a:gd name="T64" fmla="*/ 5231 w 5231"/>
                <a:gd name="T65" fmla="*/ 2107 h 2381"/>
                <a:gd name="T66" fmla="*/ 5223 w 5231"/>
                <a:gd name="T67" fmla="*/ 2157 h 2381"/>
                <a:gd name="T68" fmla="*/ 5207 w 5231"/>
                <a:gd name="T69" fmla="*/ 2203 h 2381"/>
                <a:gd name="T70" fmla="*/ 5183 w 5231"/>
                <a:gd name="T71" fmla="*/ 2246 h 2381"/>
                <a:gd name="T72" fmla="*/ 5153 w 5231"/>
                <a:gd name="T73" fmla="*/ 2286 h 2381"/>
                <a:gd name="T74" fmla="*/ 5116 w 5231"/>
                <a:gd name="T75" fmla="*/ 2319 h 2381"/>
                <a:gd name="T76" fmla="*/ 5077 w 5231"/>
                <a:gd name="T77" fmla="*/ 2344 h 2381"/>
                <a:gd name="T78" fmla="*/ 5032 w 5231"/>
                <a:gd name="T79" fmla="*/ 2365 h 2381"/>
                <a:gd name="T80" fmla="*/ 4985 w 5231"/>
                <a:gd name="T81" fmla="*/ 2376 h 2381"/>
                <a:gd name="T82" fmla="*/ 4935 w 5231"/>
                <a:gd name="T83" fmla="*/ 2381 h 2381"/>
                <a:gd name="T84" fmla="*/ 294 w 5231"/>
                <a:gd name="T85" fmla="*/ 2381 h 2381"/>
                <a:gd name="T86" fmla="*/ 244 w 5231"/>
                <a:gd name="T87" fmla="*/ 2376 h 2381"/>
                <a:gd name="T88" fmla="*/ 197 w 5231"/>
                <a:gd name="T89" fmla="*/ 2365 h 2381"/>
                <a:gd name="T90" fmla="*/ 152 w 5231"/>
                <a:gd name="T91" fmla="*/ 2344 h 2381"/>
                <a:gd name="T92" fmla="*/ 112 w 5231"/>
                <a:gd name="T93" fmla="*/ 2319 h 2381"/>
                <a:gd name="T94" fmla="*/ 76 w 5231"/>
                <a:gd name="T95" fmla="*/ 2286 h 2381"/>
                <a:gd name="T96" fmla="*/ 46 w 5231"/>
                <a:gd name="T97" fmla="*/ 2246 h 2381"/>
                <a:gd name="T98" fmla="*/ 22 w 5231"/>
                <a:gd name="T99" fmla="*/ 2203 h 2381"/>
                <a:gd name="T100" fmla="*/ 6 w 5231"/>
                <a:gd name="T101" fmla="*/ 2157 h 2381"/>
                <a:gd name="T102" fmla="*/ 0 w 5231"/>
                <a:gd name="T103" fmla="*/ 2107 h 2381"/>
                <a:gd name="T104" fmla="*/ 0 w 5231"/>
                <a:gd name="T105" fmla="*/ 2060 h 2381"/>
                <a:gd name="T106" fmla="*/ 8 w 5231"/>
                <a:gd name="T107" fmla="*/ 2012 h 2381"/>
                <a:gd name="T108" fmla="*/ 23 w 5231"/>
                <a:gd name="T109" fmla="*/ 1964 h 2381"/>
                <a:gd name="T110" fmla="*/ 616 w 5231"/>
                <a:gd name="T111" fmla="*/ 628 h 2381"/>
                <a:gd name="T112" fmla="*/ 640 w 5231"/>
                <a:gd name="T113" fmla="*/ 584 h 2381"/>
                <a:gd name="T114" fmla="*/ 670 w 5231"/>
                <a:gd name="T115" fmla="*/ 546 h 2381"/>
                <a:gd name="T116" fmla="*/ 707 w 5231"/>
                <a:gd name="T117" fmla="*/ 512 h 2381"/>
                <a:gd name="T118" fmla="*/ 750 w 5231"/>
                <a:gd name="T119" fmla="*/ 485 h 2381"/>
                <a:gd name="T120" fmla="*/ 1668 w 5231"/>
                <a:gd name="T121" fmla="*/ 6 h 2381"/>
                <a:gd name="T122" fmla="*/ 1689 w 5231"/>
                <a:gd name="T123" fmla="*/ 0 h 2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231" h="2381">
                  <a:moveTo>
                    <a:pt x="1689" y="0"/>
                  </a:moveTo>
                  <a:lnTo>
                    <a:pt x="1711" y="1"/>
                  </a:lnTo>
                  <a:lnTo>
                    <a:pt x="1732" y="12"/>
                  </a:lnTo>
                  <a:lnTo>
                    <a:pt x="1819" y="74"/>
                  </a:lnTo>
                  <a:lnTo>
                    <a:pt x="1911" y="128"/>
                  </a:lnTo>
                  <a:lnTo>
                    <a:pt x="2005" y="178"/>
                  </a:lnTo>
                  <a:lnTo>
                    <a:pt x="2102" y="218"/>
                  </a:lnTo>
                  <a:lnTo>
                    <a:pt x="2200" y="253"/>
                  </a:lnTo>
                  <a:lnTo>
                    <a:pt x="2302" y="278"/>
                  </a:lnTo>
                  <a:lnTo>
                    <a:pt x="2405" y="297"/>
                  </a:lnTo>
                  <a:lnTo>
                    <a:pt x="2509" y="308"/>
                  </a:lnTo>
                  <a:lnTo>
                    <a:pt x="2615" y="313"/>
                  </a:lnTo>
                  <a:lnTo>
                    <a:pt x="2720" y="308"/>
                  </a:lnTo>
                  <a:lnTo>
                    <a:pt x="2825" y="297"/>
                  </a:lnTo>
                  <a:lnTo>
                    <a:pt x="2927" y="278"/>
                  </a:lnTo>
                  <a:lnTo>
                    <a:pt x="3028" y="253"/>
                  </a:lnTo>
                  <a:lnTo>
                    <a:pt x="3127" y="218"/>
                  </a:lnTo>
                  <a:lnTo>
                    <a:pt x="3224" y="178"/>
                  </a:lnTo>
                  <a:lnTo>
                    <a:pt x="3319" y="128"/>
                  </a:lnTo>
                  <a:lnTo>
                    <a:pt x="3410" y="74"/>
                  </a:lnTo>
                  <a:lnTo>
                    <a:pt x="3499" y="12"/>
                  </a:lnTo>
                  <a:lnTo>
                    <a:pt x="3518" y="1"/>
                  </a:lnTo>
                  <a:lnTo>
                    <a:pt x="3540" y="0"/>
                  </a:lnTo>
                  <a:lnTo>
                    <a:pt x="3561" y="6"/>
                  </a:lnTo>
                  <a:lnTo>
                    <a:pt x="4479" y="485"/>
                  </a:lnTo>
                  <a:lnTo>
                    <a:pt x="4522" y="512"/>
                  </a:lnTo>
                  <a:lnTo>
                    <a:pt x="4559" y="546"/>
                  </a:lnTo>
                  <a:lnTo>
                    <a:pt x="4590" y="584"/>
                  </a:lnTo>
                  <a:lnTo>
                    <a:pt x="4614" y="628"/>
                  </a:lnTo>
                  <a:lnTo>
                    <a:pt x="5205" y="1964"/>
                  </a:lnTo>
                  <a:lnTo>
                    <a:pt x="5221" y="2012"/>
                  </a:lnTo>
                  <a:lnTo>
                    <a:pt x="5231" y="2060"/>
                  </a:lnTo>
                  <a:lnTo>
                    <a:pt x="5231" y="2107"/>
                  </a:lnTo>
                  <a:lnTo>
                    <a:pt x="5223" y="2157"/>
                  </a:lnTo>
                  <a:lnTo>
                    <a:pt x="5207" y="2203"/>
                  </a:lnTo>
                  <a:lnTo>
                    <a:pt x="5183" y="2246"/>
                  </a:lnTo>
                  <a:lnTo>
                    <a:pt x="5153" y="2286"/>
                  </a:lnTo>
                  <a:lnTo>
                    <a:pt x="5116" y="2319"/>
                  </a:lnTo>
                  <a:lnTo>
                    <a:pt x="5077" y="2344"/>
                  </a:lnTo>
                  <a:lnTo>
                    <a:pt x="5032" y="2365"/>
                  </a:lnTo>
                  <a:lnTo>
                    <a:pt x="4985" y="2376"/>
                  </a:lnTo>
                  <a:lnTo>
                    <a:pt x="4935" y="2381"/>
                  </a:lnTo>
                  <a:lnTo>
                    <a:pt x="294" y="2381"/>
                  </a:lnTo>
                  <a:lnTo>
                    <a:pt x="244" y="2376"/>
                  </a:lnTo>
                  <a:lnTo>
                    <a:pt x="197" y="2365"/>
                  </a:lnTo>
                  <a:lnTo>
                    <a:pt x="152" y="2344"/>
                  </a:lnTo>
                  <a:lnTo>
                    <a:pt x="112" y="2319"/>
                  </a:lnTo>
                  <a:lnTo>
                    <a:pt x="76" y="2286"/>
                  </a:lnTo>
                  <a:lnTo>
                    <a:pt x="46" y="2246"/>
                  </a:lnTo>
                  <a:lnTo>
                    <a:pt x="22" y="2203"/>
                  </a:lnTo>
                  <a:lnTo>
                    <a:pt x="6" y="2157"/>
                  </a:lnTo>
                  <a:lnTo>
                    <a:pt x="0" y="2107"/>
                  </a:lnTo>
                  <a:lnTo>
                    <a:pt x="0" y="2060"/>
                  </a:lnTo>
                  <a:lnTo>
                    <a:pt x="8" y="2012"/>
                  </a:lnTo>
                  <a:lnTo>
                    <a:pt x="23" y="1964"/>
                  </a:lnTo>
                  <a:lnTo>
                    <a:pt x="616" y="628"/>
                  </a:lnTo>
                  <a:lnTo>
                    <a:pt x="640" y="584"/>
                  </a:lnTo>
                  <a:lnTo>
                    <a:pt x="670" y="546"/>
                  </a:lnTo>
                  <a:lnTo>
                    <a:pt x="707" y="512"/>
                  </a:lnTo>
                  <a:lnTo>
                    <a:pt x="750" y="485"/>
                  </a:lnTo>
                  <a:lnTo>
                    <a:pt x="1668" y="6"/>
                  </a:lnTo>
                  <a:lnTo>
                    <a:pt x="16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401" name="Freeform 6"/>
          <p:cNvSpPr>
            <a:spLocks noEditPoints="1"/>
          </p:cNvSpPr>
          <p:nvPr/>
        </p:nvSpPr>
        <p:spPr bwMode="auto">
          <a:xfrm>
            <a:off x="7586804" y="2386890"/>
            <a:ext cx="636918" cy="636522"/>
          </a:xfrm>
          <a:custGeom>
            <a:avLst/>
            <a:gdLst>
              <a:gd name="T0" fmla="*/ 2519 w 4842"/>
              <a:gd name="T1" fmla="*/ 1403 h 4838"/>
              <a:gd name="T2" fmla="*/ 2950 w 4842"/>
              <a:gd name="T3" fmla="*/ 1608 h 4838"/>
              <a:gd name="T4" fmla="*/ 3255 w 4842"/>
              <a:gd name="T5" fmla="*/ 1928 h 4838"/>
              <a:gd name="T6" fmla="*/ 2806 w 4842"/>
              <a:gd name="T7" fmla="*/ 2464 h 4838"/>
              <a:gd name="T8" fmla="*/ 2648 w 4842"/>
              <a:gd name="T9" fmla="*/ 2192 h 4838"/>
              <a:gd name="T10" fmla="*/ 2357 w 4842"/>
              <a:gd name="T11" fmla="*/ 2025 h 4838"/>
              <a:gd name="T12" fmla="*/ 2030 w 4842"/>
              <a:gd name="T13" fmla="*/ 2025 h 4838"/>
              <a:gd name="T14" fmla="*/ 1739 w 4842"/>
              <a:gd name="T15" fmla="*/ 2192 h 4838"/>
              <a:gd name="T16" fmla="*/ 683 w 4842"/>
              <a:gd name="T17" fmla="*/ 3329 h 4838"/>
              <a:gd name="T18" fmla="*/ 649 w 4842"/>
              <a:gd name="T19" fmla="*/ 3652 h 4838"/>
              <a:gd name="T20" fmla="*/ 783 w 4842"/>
              <a:gd name="T21" fmla="*/ 3957 h 4838"/>
              <a:gd name="T22" fmla="*/ 1059 w 4842"/>
              <a:gd name="T23" fmla="*/ 4155 h 4838"/>
              <a:gd name="T24" fmla="*/ 1382 w 4842"/>
              <a:gd name="T25" fmla="*/ 4189 h 4838"/>
              <a:gd name="T26" fmla="*/ 1687 w 4842"/>
              <a:gd name="T27" fmla="*/ 4055 h 4838"/>
              <a:gd name="T28" fmla="*/ 2409 w 4842"/>
              <a:gd name="T29" fmla="*/ 3776 h 4838"/>
              <a:gd name="T30" fmla="*/ 2194 w 4842"/>
              <a:gd name="T31" fmla="*/ 4463 h 4838"/>
              <a:gd name="T32" fmla="*/ 1790 w 4842"/>
              <a:gd name="T33" fmla="*/ 4735 h 4838"/>
              <a:gd name="T34" fmla="*/ 1331 w 4842"/>
              <a:gd name="T35" fmla="*/ 4838 h 4838"/>
              <a:gd name="T36" fmla="*/ 867 w 4842"/>
              <a:gd name="T37" fmla="*/ 4770 h 4838"/>
              <a:gd name="T38" fmla="*/ 449 w 4842"/>
              <a:gd name="T39" fmla="*/ 4530 h 4838"/>
              <a:gd name="T40" fmla="*/ 143 w 4842"/>
              <a:gd name="T41" fmla="*/ 4146 h 4838"/>
              <a:gd name="T42" fmla="*/ 6 w 4842"/>
              <a:gd name="T43" fmla="*/ 3695 h 4838"/>
              <a:gd name="T44" fmla="*/ 41 w 4842"/>
              <a:gd name="T45" fmla="*/ 3229 h 4838"/>
              <a:gd name="T46" fmla="*/ 246 w 4842"/>
              <a:gd name="T47" fmla="*/ 2798 h 4838"/>
              <a:gd name="T48" fmla="*/ 1435 w 4842"/>
              <a:gd name="T49" fmla="*/ 1608 h 4838"/>
              <a:gd name="T50" fmla="*/ 1867 w 4842"/>
              <a:gd name="T51" fmla="*/ 1403 h 4838"/>
              <a:gd name="T52" fmla="*/ 3604 w 4842"/>
              <a:gd name="T53" fmla="*/ 0 h 4838"/>
              <a:gd name="T54" fmla="*/ 4063 w 4842"/>
              <a:gd name="T55" fmla="*/ 103 h 4838"/>
              <a:gd name="T56" fmla="*/ 4465 w 4842"/>
              <a:gd name="T57" fmla="*/ 375 h 4838"/>
              <a:gd name="T58" fmla="*/ 4739 w 4842"/>
              <a:gd name="T59" fmla="*/ 778 h 4838"/>
              <a:gd name="T60" fmla="*/ 4842 w 4842"/>
              <a:gd name="T61" fmla="*/ 1237 h 4838"/>
              <a:gd name="T62" fmla="*/ 4773 w 4842"/>
              <a:gd name="T63" fmla="*/ 1700 h 4838"/>
              <a:gd name="T64" fmla="*/ 4534 w 4842"/>
              <a:gd name="T65" fmla="*/ 2118 h 4838"/>
              <a:gd name="T66" fmla="*/ 3324 w 4842"/>
              <a:gd name="T67" fmla="*/ 3284 h 4838"/>
              <a:gd name="T68" fmla="*/ 2881 w 4842"/>
              <a:gd name="T69" fmla="*/ 3455 h 4838"/>
              <a:gd name="T70" fmla="*/ 2414 w 4842"/>
              <a:gd name="T71" fmla="*/ 3455 h 4838"/>
              <a:gd name="T72" fmla="*/ 1971 w 4842"/>
              <a:gd name="T73" fmla="*/ 3284 h 4838"/>
              <a:gd name="T74" fmla="*/ 1633 w 4842"/>
              <a:gd name="T75" fmla="*/ 2976 h 4838"/>
              <a:gd name="T76" fmla="*/ 2011 w 4842"/>
              <a:gd name="T77" fmla="*/ 2387 h 4838"/>
              <a:gd name="T78" fmla="*/ 2149 w 4842"/>
              <a:gd name="T79" fmla="*/ 2598 h 4838"/>
              <a:gd name="T80" fmla="*/ 2420 w 4842"/>
              <a:gd name="T81" fmla="*/ 2793 h 4838"/>
              <a:gd name="T82" fmla="*/ 2746 w 4842"/>
              <a:gd name="T83" fmla="*/ 2826 h 4838"/>
              <a:gd name="T84" fmla="*/ 3050 w 4842"/>
              <a:gd name="T85" fmla="*/ 2693 h 4838"/>
              <a:gd name="T86" fmla="*/ 4131 w 4842"/>
              <a:gd name="T87" fmla="*/ 1571 h 4838"/>
              <a:gd name="T88" fmla="*/ 4199 w 4842"/>
              <a:gd name="T89" fmla="*/ 1250 h 4838"/>
              <a:gd name="T90" fmla="*/ 4099 w 4842"/>
              <a:gd name="T91" fmla="*/ 937 h 4838"/>
              <a:gd name="T92" fmla="*/ 3844 w 4842"/>
              <a:gd name="T93" fmla="*/ 709 h 4838"/>
              <a:gd name="T94" fmla="*/ 3524 w 4842"/>
              <a:gd name="T95" fmla="*/ 643 h 4838"/>
              <a:gd name="T96" fmla="*/ 3211 w 4842"/>
              <a:gd name="T97" fmla="*/ 743 h 4838"/>
              <a:gd name="T98" fmla="*/ 2550 w 4842"/>
              <a:gd name="T99" fmla="*/ 1084 h 4838"/>
              <a:gd name="T100" fmla="*/ 1959 w 4842"/>
              <a:gd name="T101" fmla="*/ 1063 h 4838"/>
              <a:gd name="T102" fmla="*/ 2965 w 4842"/>
              <a:gd name="T103" fmla="*/ 144 h 4838"/>
              <a:gd name="T104" fmla="*/ 3415 w 4842"/>
              <a:gd name="T105" fmla="*/ 7 h 4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842" h="4838">
                <a:moveTo>
                  <a:pt x="2146" y="1362"/>
                </a:moveTo>
                <a:lnTo>
                  <a:pt x="2241" y="1362"/>
                </a:lnTo>
                <a:lnTo>
                  <a:pt x="2333" y="1369"/>
                </a:lnTo>
                <a:lnTo>
                  <a:pt x="2428" y="1383"/>
                </a:lnTo>
                <a:lnTo>
                  <a:pt x="2519" y="1403"/>
                </a:lnTo>
                <a:lnTo>
                  <a:pt x="2610" y="1431"/>
                </a:lnTo>
                <a:lnTo>
                  <a:pt x="2699" y="1465"/>
                </a:lnTo>
                <a:lnTo>
                  <a:pt x="2785" y="1506"/>
                </a:lnTo>
                <a:lnTo>
                  <a:pt x="2869" y="1553"/>
                </a:lnTo>
                <a:lnTo>
                  <a:pt x="2950" y="1608"/>
                </a:lnTo>
                <a:lnTo>
                  <a:pt x="3028" y="1669"/>
                </a:lnTo>
                <a:lnTo>
                  <a:pt x="3102" y="1739"/>
                </a:lnTo>
                <a:lnTo>
                  <a:pt x="3158" y="1799"/>
                </a:lnTo>
                <a:lnTo>
                  <a:pt x="3209" y="1862"/>
                </a:lnTo>
                <a:lnTo>
                  <a:pt x="3255" y="1928"/>
                </a:lnTo>
                <a:lnTo>
                  <a:pt x="3298" y="1997"/>
                </a:lnTo>
                <a:lnTo>
                  <a:pt x="2875" y="2420"/>
                </a:lnTo>
                <a:lnTo>
                  <a:pt x="2853" y="2436"/>
                </a:lnTo>
                <a:lnTo>
                  <a:pt x="2831" y="2450"/>
                </a:lnTo>
                <a:lnTo>
                  <a:pt x="2806" y="2464"/>
                </a:lnTo>
                <a:lnTo>
                  <a:pt x="2787" y="2405"/>
                </a:lnTo>
                <a:lnTo>
                  <a:pt x="2760" y="2348"/>
                </a:lnTo>
                <a:lnTo>
                  <a:pt x="2729" y="2293"/>
                </a:lnTo>
                <a:lnTo>
                  <a:pt x="2691" y="2240"/>
                </a:lnTo>
                <a:lnTo>
                  <a:pt x="2648" y="2192"/>
                </a:lnTo>
                <a:lnTo>
                  <a:pt x="2595" y="2145"/>
                </a:lnTo>
                <a:lnTo>
                  <a:pt x="2540" y="2105"/>
                </a:lnTo>
                <a:lnTo>
                  <a:pt x="2481" y="2071"/>
                </a:lnTo>
                <a:lnTo>
                  <a:pt x="2420" y="2045"/>
                </a:lnTo>
                <a:lnTo>
                  <a:pt x="2357" y="2025"/>
                </a:lnTo>
                <a:lnTo>
                  <a:pt x="2292" y="2012"/>
                </a:lnTo>
                <a:lnTo>
                  <a:pt x="2226" y="2005"/>
                </a:lnTo>
                <a:lnTo>
                  <a:pt x="2161" y="2005"/>
                </a:lnTo>
                <a:lnTo>
                  <a:pt x="2095" y="2012"/>
                </a:lnTo>
                <a:lnTo>
                  <a:pt x="2030" y="2025"/>
                </a:lnTo>
                <a:lnTo>
                  <a:pt x="1967" y="2045"/>
                </a:lnTo>
                <a:lnTo>
                  <a:pt x="1905" y="2071"/>
                </a:lnTo>
                <a:lnTo>
                  <a:pt x="1846" y="2105"/>
                </a:lnTo>
                <a:lnTo>
                  <a:pt x="1792" y="2145"/>
                </a:lnTo>
                <a:lnTo>
                  <a:pt x="1739" y="2192"/>
                </a:lnTo>
                <a:lnTo>
                  <a:pt x="830" y="3101"/>
                </a:lnTo>
                <a:lnTo>
                  <a:pt x="783" y="3152"/>
                </a:lnTo>
                <a:lnTo>
                  <a:pt x="743" y="3208"/>
                </a:lnTo>
                <a:lnTo>
                  <a:pt x="710" y="3267"/>
                </a:lnTo>
                <a:lnTo>
                  <a:pt x="683" y="3329"/>
                </a:lnTo>
                <a:lnTo>
                  <a:pt x="662" y="3392"/>
                </a:lnTo>
                <a:lnTo>
                  <a:pt x="649" y="3455"/>
                </a:lnTo>
                <a:lnTo>
                  <a:pt x="643" y="3521"/>
                </a:lnTo>
                <a:lnTo>
                  <a:pt x="643" y="3587"/>
                </a:lnTo>
                <a:lnTo>
                  <a:pt x="649" y="3652"/>
                </a:lnTo>
                <a:lnTo>
                  <a:pt x="662" y="3717"/>
                </a:lnTo>
                <a:lnTo>
                  <a:pt x="683" y="3780"/>
                </a:lnTo>
                <a:lnTo>
                  <a:pt x="710" y="3842"/>
                </a:lnTo>
                <a:lnTo>
                  <a:pt x="743" y="3901"/>
                </a:lnTo>
                <a:lnTo>
                  <a:pt x="783" y="3957"/>
                </a:lnTo>
                <a:lnTo>
                  <a:pt x="830" y="4008"/>
                </a:lnTo>
                <a:lnTo>
                  <a:pt x="882" y="4055"/>
                </a:lnTo>
                <a:lnTo>
                  <a:pt x="938" y="4095"/>
                </a:lnTo>
                <a:lnTo>
                  <a:pt x="997" y="4129"/>
                </a:lnTo>
                <a:lnTo>
                  <a:pt x="1059" y="4155"/>
                </a:lnTo>
                <a:lnTo>
                  <a:pt x="1122" y="4176"/>
                </a:lnTo>
                <a:lnTo>
                  <a:pt x="1187" y="4189"/>
                </a:lnTo>
                <a:lnTo>
                  <a:pt x="1251" y="4195"/>
                </a:lnTo>
                <a:lnTo>
                  <a:pt x="1318" y="4195"/>
                </a:lnTo>
                <a:lnTo>
                  <a:pt x="1382" y="4189"/>
                </a:lnTo>
                <a:lnTo>
                  <a:pt x="1447" y="4176"/>
                </a:lnTo>
                <a:lnTo>
                  <a:pt x="1510" y="4155"/>
                </a:lnTo>
                <a:lnTo>
                  <a:pt x="1572" y="4129"/>
                </a:lnTo>
                <a:lnTo>
                  <a:pt x="1631" y="4095"/>
                </a:lnTo>
                <a:lnTo>
                  <a:pt x="1687" y="4055"/>
                </a:lnTo>
                <a:lnTo>
                  <a:pt x="1739" y="4008"/>
                </a:lnTo>
                <a:lnTo>
                  <a:pt x="2063" y="3685"/>
                </a:lnTo>
                <a:lnTo>
                  <a:pt x="2176" y="3724"/>
                </a:lnTo>
                <a:lnTo>
                  <a:pt x="2291" y="3754"/>
                </a:lnTo>
                <a:lnTo>
                  <a:pt x="2409" y="3776"/>
                </a:lnTo>
                <a:lnTo>
                  <a:pt x="2526" y="3788"/>
                </a:lnTo>
                <a:lnTo>
                  <a:pt x="2646" y="3792"/>
                </a:lnTo>
                <a:lnTo>
                  <a:pt x="2763" y="3788"/>
                </a:lnTo>
                <a:lnTo>
                  <a:pt x="2883" y="3774"/>
                </a:lnTo>
                <a:lnTo>
                  <a:pt x="2194" y="4463"/>
                </a:lnTo>
                <a:lnTo>
                  <a:pt x="2120" y="4530"/>
                </a:lnTo>
                <a:lnTo>
                  <a:pt x="2042" y="4592"/>
                </a:lnTo>
                <a:lnTo>
                  <a:pt x="1961" y="4647"/>
                </a:lnTo>
                <a:lnTo>
                  <a:pt x="1877" y="4694"/>
                </a:lnTo>
                <a:lnTo>
                  <a:pt x="1790" y="4735"/>
                </a:lnTo>
                <a:lnTo>
                  <a:pt x="1702" y="4770"/>
                </a:lnTo>
                <a:lnTo>
                  <a:pt x="1611" y="4797"/>
                </a:lnTo>
                <a:lnTo>
                  <a:pt x="1518" y="4817"/>
                </a:lnTo>
                <a:lnTo>
                  <a:pt x="1425" y="4830"/>
                </a:lnTo>
                <a:lnTo>
                  <a:pt x="1331" y="4838"/>
                </a:lnTo>
                <a:lnTo>
                  <a:pt x="1237" y="4838"/>
                </a:lnTo>
                <a:lnTo>
                  <a:pt x="1144" y="4830"/>
                </a:lnTo>
                <a:lnTo>
                  <a:pt x="1051" y="4817"/>
                </a:lnTo>
                <a:lnTo>
                  <a:pt x="958" y="4797"/>
                </a:lnTo>
                <a:lnTo>
                  <a:pt x="867" y="4770"/>
                </a:lnTo>
                <a:lnTo>
                  <a:pt x="779" y="4735"/>
                </a:lnTo>
                <a:lnTo>
                  <a:pt x="692" y="4694"/>
                </a:lnTo>
                <a:lnTo>
                  <a:pt x="608" y="4647"/>
                </a:lnTo>
                <a:lnTo>
                  <a:pt x="527" y="4592"/>
                </a:lnTo>
                <a:lnTo>
                  <a:pt x="449" y="4530"/>
                </a:lnTo>
                <a:lnTo>
                  <a:pt x="375" y="4463"/>
                </a:lnTo>
                <a:lnTo>
                  <a:pt x="308" y="4389"/>
                </a:lnTo>
                <a:lnTo>
                  <a:pt x="246" y="4311"/>
                </a:lnTo>
                <a:lnTo>
                  <a:pt x="191" y="4230"/>
                </a:lnTo>
                <a:lnTo>
                  <a:pt x="143" y="4146"/>
                </a:lnTo>
                <a:lnTo>
                  <a:pt x="102" y="4060"/>
                </a:lnTo>
                <a:lnTo>
                  <a:pt x="68" y="3970"/>
                </a:lnTo>
                <a:lnTo>
                  <a:pt x="41" y="3880"/>
                </a:lnTo>
                <a:lnTo>
                  <a:pt x="21" y="3788"/>
                </a:lnTo>
                <a:lnTo>
                  <a:pt x="6" y="3695"/>
                </a:lnTo>
                <a:lnTo>
                  <a:pt x="0" y="3601"/>
                </a:lnTo>
                <a:lnTo>
                  <a:pt x="0" y="3507"/>
                </a:lnTo>
                <a:lnTo>
                  <a:pt x="6" y="3414"/>
                </a:lnTo>
                <a:lnTo>
                  <a:pt x="21" y="3320"/>
                </a:lnTo>
                <a:lnTo>
                  <a:pt x="41" y="3229"/>
                </a:lnTo>
                <a:lnTo>
                  <a:pt x="68" y="3137"/>
                </a:lnTo>
                <a:lnTo>
                  <a:pt x="102" y="3049"/>
                </a:lnTo>
                <a:lnTo>
                  <a:pt x="143" y="2962"/>
                </a:lnTo>
                <a:lnTo>
                  <a:pt x="191" y="2879"/>
                </a:lnTo>
                <a:lnTo>
                  <a:pt x="246" y="2798"/>
                </a:lnTo>
                <a:lnTo>
                  <a:pt x="308" y="2720"/>
                </a:lnTo>
                <a:lnTo>
                  <a:pt x="375" y="2646"/>
                </a:lnTo>
                <a:lnTo>
                  <a:pt x="1284" y="1739"/>
                </a:lnTo>
                <a:lnTo>
                  <a:pt x="1357" y="1669"/>
                </a:lnTo>
                <a:lnTo>
                  <a:pt x="1435" y="1608"/>
                </a:lnTo>
                <a:lnTo>
                  <a:pt x="1516" y="1553"/>
                </a:lnTo>
                <a:lnTo>
                  <a:pt x="1600" y="1506"/>
                </a:lnTo>
                <a:lnTo>
                  <a:pt x="1687" y="1465"/>
                </a:lnTo>
                <a:lnTo>
                  <a:pt x="1777" y="1431"/>
                </a:lnTo>
                <a:lnTo>
                  <a:pt x="1867" y="1403"/>
                </a:lnTo>
                <a:lnTo>
                  <a:pt x="1959" y="1383"/>
                </a:lnTo>
                <a:lnTo>
                  <a:pt x="2052" y="1369"/>
                </a:lnTo>
                <a:lnTo>
                  <a:pt x="2146" y="1362"/>
                </a:lnTo>
                <a:close/>
                <a:moveTo>
                  <a:pt x="3510" y="0"/>
                </a:moveTo>
                <a:lnTo>
                  <a:pt x="3604" y="0"/>
                </a:lnTo>
                <a:lnTo>
                  <a:pt x="3698" y="7"/>
                </a:lnTo>
                <a:lnTo>
                  <a:pt x="3791" y="21"/>
                </a:lnTo>
                <a:lnTo>
                  <a:pt x="3882" y="41"/>
                </a:lnTo>
                <a:lnTo>
                  <a:pt x="3973" y="69"/>
                </a:lnTo>
                <a:lnTo>
                  <a:pt x="4063" y="103"/>
                </a:lnTo>
                <a:lnTo>
                  <a:pt x="4149" y="144"/>
                </a:lnTo>
                <a:lnTo>
                  <a:pt x="4234" y="191"/>
                </a:lnTo>
                <a:lnTo>
                  <a:pt x="4315" y="246"/>
                </a:lnTo>
                <a:lnTo>
                  <a:pt x="4392" y="307"/>
                </a:lnTo>
                <a:lnTo>
                  <a:pt x="4465" y="375"/>
                </a:lnTo>
                <a:lnTo>
                  <a:pt x="4534" y="449"/>
                </a:lnTo>
                <a:lnTo>
                  <a:pt x="4596" y="527"/>
                </a:lnTo>
                <a:lnTo>
                  <a:pt x="4651" y="607"/>
                </a:lnTo>
                <a:lnTo>
                  <a:pt x="4698" y="691"/>
                </a:lnTo>
                <a:lnTo>
                  <a:pt x="4739" y="778"/>
                </a:lnTo>
                <a:lnTo>
                  <a:pt x="4773" y="868"/>
                </a:lnTo>
                <a:lnTo>
                  <a:pt x="4801" y="958"/>
                </a:lnTo>
                <a:lnTo>
                  <a:pt x="4821" y="1050"/>
                </a:lnTo>
                <a:lnTo>
                  <a:pt x="4835" y="1143"/>
                </a:lnTo>
                <a:lnTo>
                  <a:pt x="4842" y="1237"/>
                </a:lnTo>
                <a:lnTo>
                  <a:pt x="4842" y="1331"/>
                </a:lnTo>
                <a:lnTo>
                  <a:pt x="4835" y="1424"/>
                </a:lnTo>
                <a:lnTo>
                  <a:pt x="4821" y="1518"/>
                </a:lnTo>
                <a:lnTo>
                  <a:pt x="4801" y="1609"/>
                </a:lnTo>
                <a:lnTo>
                  <a:pt x="4773" y="1700"/>
                </a:lnTo>
                <a:lnTo>
                  <a:pt x="4739" y="1789"/>
                </a:lnTo>
                <a:lnTo>
                  <a:pt x="4698" y="1875"/>
                </a:lnTo>
                <a:lnTo>
                  <a:pt x="4651" y="1959"/>
                </a:lnTo>
                <a:lnTo>
                  <a:pt x="4596" y="2040"/>
                </a:lnTo>
                <a:lnTo>
                  <a:pt x="4534" y="2118"/>
                </a:lnTo>
                <a:lnTo>
                  <a:pt x="4465" y="2192"/>
                </a:lnTo>
                <a:lnTo>
                  <a:pt x="3557" y="3101"/>
                </a:lnTo>
                <a:lnTo>
                  <a:pt x="3483" y="3168"/>
                </a:lnTo>
                <a:lnTo>
                  <a:pt x="3405" y="3230"/>
                </a:lnTo>
                <a:lnTo>
                  <a:pt x="3324" y="3284"/>
                </a:lnTo>
                <a:lnTo>
                  <a:pt x="3240" y="3332"/>
                </a:lnTo>
                <a:lnTo>
                  <a:pt x="3153" y="3373"/>
                </a:lnTo>
                <a:lnTo>
                  <a:pt x="3065" y="3407"/>
                </a:lnTo>
                <a:lnTo>
                  <a:pt x="2974" y="3435"/>
                </a:lnTo>
                <a:lnTo>
                  <a:pt x="2881" y="3455"/>
                </a:lnTo>
                <a:lnTo>
                  <a:pt x="2788" y="3468"/>
                </a:lnTo>
                <a:lnTo>
                  <a:pt x="2694" y="3476"/>
                </a:lnTo>
                <a:lnTo>
                  <a:pt x="2601" y="3476"/>
                </a:lnTo>
                <a:lnTo>
                  <a:pt x="2507" y="3468"/>
                </a:lnTo>
                <a:lnTo>
                  <a:pt x="2414" y="3455"/>
                </a:lnTo>
                <a:lnTo>
                  <a:pt x="2322" y="3435"/>
                </a:lnTo>
                <a:lnTo>
                  <a:pt x="2230" y="3407"/>
                </a:lnTo>
                <a:lnTo>
                  <a:pt x="2142" y="3373"/>
                </a:lnTo>
                <a:lnTo>
                  <a:pt x="2055" y="3332"/>
                </a:lnTo>
                <a:lnTo>
                  <a:pt x="1971" y="3284"/>
                </a:lnTo>
                <a:lnTo>
                  <a:pt x="1890" y="3230"/>
                </a:lnTo>
                <a:lnTo>
                  <a:pt x="1812" y="3168"/>
                </a:lnTo>
                <a:lnTo>
                  <a:pt x="1739" y="3101"/>
                </a:lnTo>
                <a:lnTo>
                  <a:pt x="1683" y="3039"/>
                </a:lnTo>
                <a:lnTo>
                  <a:pt x="1633" y="2976"/>
                </a:lnTo>
                <a:lnTo>
                  <a:pt x="1586" y="2909"/>
                </a:lnTo>
                <a:lnTo>
                  <a:pt x="1544" y="2840"/>
                </a:lnTo>
                <a:lnTo>
                  <a:pt x="1965" y="2420"/>
                </a:lnTo>
                <a:lnTo>
                  <a:pt x="1987" y="2400"/>
                </a:lnTo>
                <a:lnTo>
                  <a:pt x="2011" y="2387"/>
                </a:lnTo>
                <a:lnTo>
                  <a:pt x="2035" y="2374"/>
                </a:lnTo>
                <a:lnTo>
                  <a:pt x="2055" y="2433"/>
                </a:lnTo>
                <a:lnTo>
                  <a:pt x="2080" y="2490"/>
                </a:lnTo>
                <a:lnTo>
                  <a:pt x="2113" y="2545"/>
                </a:lnTo>
                <a:lnTo>
                  <a:pt x="2149" y="2598"/>
                </a:lnTo>
                <a:lnTo>
                  <a:pt x="2194" y="2646"/>
                </a:lnTo>
                <a:lnTo>
                  <a:pt x="2245" y="2693"/>
                </a:lnTo>
                <a:lnTo>
                  <a:pt x="2301" y="2733"/>
                </a:lnTo>
                <a:lnTo>
                  <a:pt x="2360" y="2767"/>
                </a:lnTo>
                <a:lnTo>
                  <a:pt x="2420" y="2793"/>
                </a:lnTo>
                <a:lnTo>
                  <a:pt x="2485" y="2812"/>
                </a:lnTo>
                <a:lnTo>
                  <a:pt x="2550" y="2826"/>
                </a:lnTo>
                <a:lnTo>
                  <a:pt x="2615" y="2833"/>
                </a:lnTo>
                <a:lnTo>
                  <a:pt x="2681" y="2833"/>
                </a:lnTo>
                <a:lnTo>
                  <a:pt x="2746" y="2826"/>
                </a:lnTo>
                <a:lnTo>
                  <a:pt x="2810" y="2812"/>
                </a:lnTo>
                <a:lnTo>
                  <a:pt x="2874" y="2793"/>
                </a:lnTo>
                <a:lnTo>
                  <a:pt x="2936" y="2767"/>
                </a:lnTo>
                <a:lnTo>
                  <a:pt x="2994" y="2733"/>
                </a:lnTo>
                <a:lnTo>
                  <a:pt x="3050" y="2693"/>
                </a:lnTo>
                <a:lnTo>
                  <a:pt x="3102" y="2646"/>
                </a:lnTo>
                <a:lnTo>
                  <a:pt x="4012" y="1737"/>
                </a:lnTo>
                <a:lnTo>
                  <a:pt x="4057" y="1686"/>
                </a:lnTo>
                <a:lnTo>
                  <a:pt x="4099" y="1630"/>
                </a:lnTo>
                <a:lnTo>
                  <a:pt x="4131" y="1571"/>
                </a:lnTo>
                <a:lnTo>
                  <a:pt x="4157" y="1511"/>
                </a:lnTo>
                <a:lnTo>
                  <a:pt x="4178" y="1447"/>
                </a:lnTo>
                <a:lnTo>
                  <a:pt x="4191" y="1383"/>
                </a:lnTo>
                <a:lnTo>
                  <a:pt x="4199" y="1316"/>
                </a:lnTo>
                <a:lnTo>
                  <a:pt x="4199" y="1250"/>
                </a:lnTo>
                <a:lnTo>
                  <a:pt x="4191" y="1185"/>
                </a:lnTo>
                <a:lnTo>
                  <a:pt x="4178" y="1121"/>
                </a:lnTo>
                <a:lnTo>
                  <a:pt x="4157" y="1058"/>
                </a:lnTo>
                <a:lnTo>
                  <a:pt x="4131" y="996"/>
                </a:lnTo>
                <a:lnTo>
                  <a:pt x="4099" y="937"/>
                </a:lnTo>
                <a:lnTo>
                  <a:pt x="4057" y="881"/>
                </a:lnTo>
                <a:lnTo>
                  <a:pt x="4012" y="830"/>
                </a:lnTo>
                <a:lnTo>
                  <a:pt x="3959" y="782"/>
                </a:lnTo>
                <a:lnTo>
                  <a:pt x="3903" y="743"/>
                </a:lnTo>
                <a:lnTo>
                  <a:pt x="3844" y="709"/>
                </a:lnTo>
                <a:lnTo>
                  <a:pt x="3784" y="682"/>
                </a:lnTo>
                <a:lnTo>
                  <a:pt x="3720" y="663"/>
                </a:lnTo>
                <a:lnTo>
                  <a:pt x="3655" y="649"/>
                </a:lnTo>
                <a:lnTo>
                  <a:pt x="3589" y="643"/>
                </a:lnTo>
                <a:lnTo>
                  <a:pt x="3524" y="643"/>
                </a:lnTo>
                <a:lnTo>
                  <a:pt x="3458" y="649"/>
                </a:lnTo>
                <a:lnTo>
                  <a:pt x="3393" y="663"/>
                </a:lnTo>
                <a:lnTo>
                  <a:pt x="3330" y="682"/>
                </a:lnTo>
                <a:lnTo>
                  <a:pt x="3268" y="709"/>
                </a:lnTo>
                <a:lnTo>
                  <a:pt x="3211" y="743"/>
                </a:lnTo>
                <a:lnTo>
                  <a:pt x="3155" y="782"/>
                </a:lnTo>
                <a:lnTo>
                  <a:pt x="3102" y="830"/>
                </a:lnTo>
                <a:lnTo>
                  <a:pt x="2780" y="1153"/>
                </a:lnTo>
                <a:lnTo>
                  <a:pt x="2665" y="1113"/>
                </a:lnTo>
                <a:lnTo>
                  <a:pt x="2550" y="1084"/>
                </a:lnTo>
                <a:lnTo>
                  <a:pt x="2432" y="1062"/>
                </a:lnTo>
                <a:lnTo>
                  <a:pt x="2314" y="1050"/>
                </a:lnTo>
                <a:lnTo>
                  <a:pt x="2197" y="1046"/>
                </a:lnTo>
                <a:lnTo>
                  <a:pt x="2077" y="1050"/>
                </a:lnTo>
                <a:lnTo>
                  <a:pt x="1959" y="1063"/>
                </a:lnTo>
                <a:lnTo>
                  <a:pt x="2647" y="375"/>
                </a:lnTo>
                <a:lnTo>
                  <a:pt x="2722" y="307"/>
                </a:lnTo>
                <a:lnTo>
                  <a:pt x="2799" y="246"/>
                </a:lnTo>
                <a:lnTo>
                  <a:pt x="2880" y="191"/>
                </a:lnTo>
                <a:lnTo>
                  <a:pt x="2965" y="144"/>
                </a:lnTo>
                <a:lnTo>
                  <a:pt x="3050" y="103"/>
                </a:lnTo>
                <a:lnTo>
                  <a:pt x="3140" y="69"/>
                </a:lnTo>
                <a:lnTo>
                  <a:pt x="3230" y="41"/>
                </a:lnTo>
                <a:lnTo>
                  <a:pt x="3323" y="21"/>
                </a:lnTo>
                <a:lnTo>
                  <a:pt x="3415" y="7"/>
                </a:lnTo>
                <a:lnTo>
                  <a:pt x="351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/>
          <a:p>
            <a:pPr defTabSz="1243245"/>
            <a:endParaRPr lang="en-IN" sz="2448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2" name="Freeform 51"/>
          <p:cNvSpPr>
            <a:spLocks noEditPoints="1"/>
          </p:cNvSpPr>
          <p:nvPr/>
        </p:nvSpPr>
        <p:spPr bwMode="auto">
          <a:xfrm>
            <a:off x="7852524" y="4960260"/>
            <a:ext cx="1052302" cy="895241"/>
          </a:xfrm>
          <a:custGeom>
            <a:avLst/>
            <a:gdLst>
              <a:gd name="T0" fmla="*/ 1773 w 4020"/>
              <a:gd name="T1" fmla="*/ 2341 h 3421"/>
              <a:gd name="T2" fmla="*/ 1738 w 4020"/>
              <a:gd name="T3" fmla="*/ 2538 h 3421"/>
              <a:gd name="T4" fmla="*/ 1890 w 4020"/>
              <a:gd name="T5" fmla="*/ 2665 h 3421"/>
              <a:gd name="T6" fmla="*/ 2078 w 4020"/>
              <a:gd name="T7" fmla="*/ 2596 h 3421"/>
              <a:gd name="T8" fmla="*/ 2112 w 4020"/>
              <a:gd name="T9" fmla="*/ 2400 h 3421"/>
              <a:gd name="T10" fmla="*/ 1960 w 4020"/>
              <a:gd name="T11" fmla="*/ 2272 h 3421"/>
              <a:gd name="T12" fmla="*/ 2397 w 4020"/>
              <a:gd name="T13" fmla="*/ 1751 h 3421"/>
              <a:gd name="T14" fmla="*/ 2321 w 4020"/>
              <a:gd name="T15" fmla="*/ 1962 h 3421"/>
              <a:gd name="T16" fmla="*/ 2463 w 4020"/>
              <a:gd name="T17" fmla="*/ 2130 h 3421"/>
              <a:gd name="T18" fmla="*/ 2684 w 4020"/>
              <a:gd name="T19" fmla="*/ 2092 h 3421"/>
              <a:gd name="T20" fmla="*/ 2760 w 4020"/>
              <a:gd name="T21" fmla="*/ 1882 h 3421"/>
              <a:gd name="T22" fmla="*/ 2618 w 4020"/>
              <a:gd name="T23" fmla="*/ 1713 h 3421"/>
              <a:gd name="T24" fmla="*/ 1626 w 4020"/>
              <a:gd name="T25" fmla="*/ 1296 h 3421"/>
              <a:gd name="T26" fmla="*/ 1527 w 4020"/>
              <a:gd name="T27" fmla="*/ 1468 h 3421"/>
              <a:gd name="T28" fmla="*/ 1626 w 4020"/>
              <a:gd name="T29" fmla="*/ 1641 h 3421"/>
              <a:gd name="T30" fmla="*/ 1826 w 4020"/>
              <a:gd name="T31" fmla="*/ 1641 h 3421"/>
              <a:gd name="T32" fmla="*/ 1925 w 4020"/>
              <a:gd name="T33" fmla="*/ 1468 h 3421"/>
              <a:gd name="T34" fmla="*/ 1826 w 4020"/>
              <a:gd name="T35" fmla="*/ 1296 h 3421"/>
              <a:gd name="T36" fmla="*/ 1561 w 4020"/>
              <a:gd name="T37" fmla="*/ 13 h 3421"/>
              <a:gd name="T38" fmla="*/ 1876 w 4020"/>
              <a:gd name="T39" fmla="*/ 476 h 3421"/>
              <a:gd name="T40" fmla="*/ 2380 w 4020"/>
              <a:gd name="T41" fmla="*/ 93 h 3421"/>
              <a:gd name="T42" fmla="*/ 2514 w 4020"/>
              <a:gd name="T43" fmla="*/ 0 h 3421"/>
              <a:gd name="T44" fmla="*/ 3213 w 4020"/>
              <a:gd name="T45" fmla="*/ 266 h 3421"/>
              <a:gd name="T46" fmla="*/ 3220 w 4020"/>
              <a:gd name="T47" fmla="*/ 437 h 3421"/>
              <a:gd name="T48" fmla="*/ 3068 w 4020"/>
              <a:gd name="T49" fmla="*/ 509 h 3421"/>
              <a:gd name="T50" fmla="*/ 2723 w 4020"/>
              <a:gd name="T51" fmla="*/ 745 h 3421"/>
              <a:gd name="T52" fmla="*/ 3271 w 4020"/>
              <a:gd name="T53" fmla="*/ 915 h 3421"/>
              <a:gd name="T54" fmla="*/ 3970 w 4020"/>
              <a:gd name="T55" fmla="*/ 1460 h 3421"/>
              <a:gd name="T56" fmla="*/ 4012 w 4020"/>
              <a:gd name="T57" fmla="*/ 1624 h 3421"/>
              <a:gd name="T58" fmla="*/ 3891 w 4020"/>
              <a:gd name="T59" fmla="*/ 1727 h 3421"/>
              <a:gd name="T60" fmla="*/ 3268 w 4020"/>
              <a:gd name="T61" fmla="*/ 1245 h 3421"/>
              <a:gd name="T62" fmla="*/ 3227 w 4020"/>
              <a:gd name="T63" fmla="*/ 1831 h 3421"/>
              <a:gd name="T64" fmla="*/ 3244 w 4020"/>
              <a:gd name="T65" fmla="*/ 2271 h 3421"/>
              <a:gd name="T66" fmla="*/ 3403 w 4020"/>
              <a:gd name="T67" fmla="*/ 2299 h 3421"/>
              <a:gd name="T68" fmla="*/ 4019 w 4020"/>
              <a:gd name="T69" fmla="*/ 2943 h 3421"/>
              <a:gd name="T70" fmla="*/ 3917 w 4020"/>
              <a:gd name="T71" fmla="*/ 3068 h 3421"/>
              <a:gd name="T72" fmla="*/ 3764 w 4020"/>
              <a:gd name="T73" fmla="*/ 3037 h 3421"/>
              <a:gd name="T74" fmla="*/ 2867 w 4020"/>
              <a:gd name="T75" fmla="*/ 2994 h 3421"/>
              <a:gd name="T76" fmla="*/ 2442 w 4020"/>
              <a:gd name="T77" fmla="*/ 3326 h 3421"/>
              <a:gd name="T78" fmla="*/ 1920 w 4020"/>
              <a:gd name="T79" fmla="*/ 3416 h 3421"/>
              <a:gd name="T80" fmla="*/ 1424 w 4020"/>
              <a:gd name="T81" fmla="*/ 3239 h 3421"/>
              <a:gd name="T82" fmla="*/ 1041 w 4020"/>
              <a:gd name="T83" fmla="*/ 2840 h 3421"/>
              <a:gd name="T84" fmla="*/ 208 w 4020"/>
              <a:gd name="T85" fmla="*/ 3066 h 3421"/>
              <a:gd name="T86" fmla="*/ 59 w 4020"/>
              <a:gd name="T87" fmla="*/ 3043 h 3421"/>
              <a:gd name="T88" fmla="*/ 5 w 4020"/>
              <a:gd name="T89" fmla="*/ 2884 h 3421"/>
              <a:gd name="T90" fmla="*/ 666 w 4020"/>
              <a:gd name="T91" fmla="*/ 2270 h 3421"/>
              <a:gd name="T92" fmla="*/ 810 w 4020"/>
              <a:gd name="T93" fmla="*/ 2205 h 3421"/>
              <a:gd name="T94" fmla="*/ 821 w 4020"/>
              <a:gd name="T95" fmla="*/ 1612 h 3421"/>
              <a:gd name="T96" fmla="*/ 233 w 4020"/>
              <a:gd name="T97" fmla="*/ 1706 h 3421"/>
              <a:gd name="T98" fmla="*/ 81 w 4020"/>
              <a:gd name="T99" fmla="*/ 1709 h 3421"/>
              <a:gd name="T100" fmla="*/ 0 w 4020"/>
              <a:gd name="T101" fmla="*/ 1566 h 3421"/>
              <a:gd name="T102" fmla="*/ 642 w 4020"/>
              <a:gd name="T103" fmla="*/ 935 h 3421"/>
              <a:gd name="T104" fmla="*/ 1051 w 4020"/>
              <a:gd name="T105" fmla="*/ 1032 h 3421"/>
              <a:gd name="T106" fmla="*/ 1443 w 4020"/>
              <a:gd name="T107" fmla="*/ 637 h 3421"/>
              <a:gd name="T108" fmla="*/ 893 w 4020"/>
              <a:gd name="T109" fmla="*/ 506 h 3421"/>
              <a:gd name="T110" fmla="*/ 780 w 4020"/>
              <a:gd name="T111" fmla="*/ 378 h 3421"/>
              <a:gd name="T112" fmla="*/ 852 w 4020"/>
              <a:gd name="T113" fmla="*/ 225 h 3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4020" h="3421">
                <a:moveTo>
                  <a:pt x="1925" y="2270"/>
                </a:moveTo>
                <a:lnTo>
                  <a:pt x="1890" y="2272"/>
                </a:lnTo>
                <a:lnTo>
                  <a:pt x="1855" y="2282"/>
                </a:lnTo>
                <a:lnTo>
                  <a:pt x="1825" y="2297"/>
                </a:lnTo>
                <a:lnTo>
                  <a:pt x="1797" y="2316"/>
                </a:lnTo>
                <a:lnTo>
                  <a:pt x="1773" y="2341"/>
                </a:lnTo>
                <a:lnTo>
                  <a:pt x="1753" y="2368"/>
                </a:lnTo>
                <a:lnTo>
                  <a:pt x="1738" y="2400"/>
                </a:lnTo>
                <a:lnTo>
                  <a:pt x="1729" y="2433"/>
                </a:lnTo>
                <a:lnTo>
                  <a:pt x="1726" y="2468"/>
                </a:lnTo>
                <a:lnTo>
                  <a:pt x="1729" y="2505"/>
                </a:lnTo>
                <a:lnTo>
                  <a:pt x="1738" y="2538"/>
                </a:lnTo>
                <a:lnTo>
                  <a:pt x="1753" y="2570"/>
                </a:lnTo>
                <a:lnTo>
                  <a:pt x="1773" y="2596"/>
                </a:lnTo>
                <a:lnTo>
                  <a:pt x="1797" y="2621"/>
                </a:lnTo>
                <a:lnTo>
                  <a:pt x="1825" y="2641"/>
                </a:lnTo>
                <a:lnTo>
                  <a:pt x="1855" y="2655"/>
                </a:lnTo>
                <a:lnTo>
                  <a:pt x="1890" y="2665"/>
                </a:lnTo>
                <a:lnTo>
                  <a:pt x="1925" y="2667"/>
                </a:lnTo>
                <a:lnTo>
                  <a:pt x="1960" y="2665"/>
                </a:lnTo>
                <a:lnTo>
                  <a:pt x="1995" y="2655"/>
                </a:lnTo>
                <a:lnTo>
                  <a:pt x="2025" y="2641"/>
                </a:lnTo>
                <a:lnTo>
                  <a:pt x="2053" y="2621"/>
                </a:lnTo>
                <a:lnTo>
                  <a:pt x="2078" y="2596"/>
                </a:lnTo>
                <a:lnTo>
                  <a:pt x="2097" y="2570"/>
                </a:lnTo>
                <a:lnTo>
                  <a:pt x="2112" y="2538"/>
                </a:lnTo>
                <a:lnTo>
                  <a:pt x="2122" y="2505"/>
                </a:lnTo>
                <a:lnTo>
                  <a:pt x="2124" y="2468"/>
                </a:lnTo>
                <a:lnTo>
                  <a:pt x="2122" y="2433"/>
                </a:lnTo>
                <a:lnTo>
                  <a:pt x="2112" y="2400"/>
                </a:lnTo>
                <a:lnTo>
                  <a:pt x="2097" y="2368"/>
                </a:lnTo>
                <a:lnTo>
                  <a:pt x="2078" y="2341"/>
                </a:lnTo>
                <a:lnTo>
                  <a:pt x="2053" y="2316"/>
                </a:lnTo>
                <a:lnTo>
                  <a:pt x="2025" y="2297"/>
                </a:lnTo>
                <a:lnTo>
                  <a:pt x="1995" y="2282"/>
                </a:lnTo>
                <a:lnTo>
                  <a:pt x="1960" y="2272"/>
                </a:lnTo>
                <a:lnTo>
                  <a:pt x="1925" y="2270"/>
                </a:lnTo>
                <a:close/>
                <a:moveTo>
                  <a:pt x="2540" y="1698"/>
                </a:moveTo>
                <a:lnTo>
                  <a:pt x="2501" y="1702"/>
                </a:lnTo>
                <a:lnTo>
                  <a:pt x="2463" y="1713"/>
                </a:lnTo>
                <a:lnTo>
                  <a:pt x="2427" y="1729"/>
                </a:lnTo>
                <a:lnTo>
                  <a:pt x="2397" y="1751"/>
                </a:lnTo>
                <a:lnTo>
                  <a:pt x="2370" y="1778"/>
                </a:lnTo>
                <a:lnTo>
                  <a:pt x="2348" y="1809"/>
                </a:lnTo>
                <a:lnTo>
                  <a:pt x="2331" y="1844"/>
                </a:lnTo>
                <a:lnTo>
                  <a:pt x="2321" y="1882"/>
                </a:lnTo>
                <a:lnTo>
                  <a:pt x="2317" y="1921"/>
                </a:lnTo>
                <a:lnTo>
                  <a:pt x="2321" y="1962"/>
                </a:lnTo>
                <a:lnTo>
                  <a:pt x="2331" y="1999"/>
                </a:lnTo>
                <a:lnTo>
                  <a:pt x="2348" y="2034"/>
                </a:lnTo>
                <a:lnTo>
                  <a:pt x="2370" y="2066"/>
                </a:lnTo>
                <a:lnTo>
                  <a:pt x="2397" y="2092"/>
                </a:lnTo>
                <a:lnTo>
                  <a:pt x="2427" y="2114"/>
                </a:lnTo>
                <a:lnTo>
                  <a:pt x="2463" y="2130"/>
                </a:lnTo>
                <a:lnTo>
                  <a:pt x="2501" y="2141"/>
                </a:lnTo>
                <a:lnTo>
                  <a:pt x="2540" y="2145"/>
                </a:lnTo>
                <a:lnTo>
                  <a:pt x="2580" y="2141"/>
                </a:lnTo>
                <a:lnTo>
                  <a:pt x="2618" y="2130"/>
                </a:lnTo>
                <a:lnTo>
                  <a:pt x="2652" y="2114"/>
                </a:lnTo>
                <a:lnTo>
                  <a:pt x="2684" y="2092"/>
                </a:lnTo>
                <a:lnTo>
                  <a:pt x="2711" y="2066"/>
                </a:lnTo>
                <a:lnTo>
                  <a:pt x="2733" y="2034"/>
                </a:lnTo>
                <a:lnTo>
                  <a:pt x="2749" y="1999"/>
                </a:lnTo>
                <a:lnTo>
                  <a:pt x="2760" y="1962"/>
                </a:lnTo>
                <a:lnTo>
                  <a:pt x="2763" y="1921"/>
                </a:lnTo>
                <a:lnTo>
                  <a:pt x="2760" y="1882"/>
                </a:lnTo>
                <a:lnTo>
                  <a:pt x="2749" y="1844"/>
                </a:lnTo>
                <a:lnTo>
                  <a:pt x="2733" y="1809"/>
                </a:lnTo>
                <a:lnTo>
                  <a:pt x="2711" y="1778"/>
                </a:lnTo>
                <a:lnTo>
                  <a:pt x="2684" y="1751"/>
                </a:lnTo>
                <a:lnTo>
                  <a:pt x="2652" y="1729"/>
                </a:lnTo>
                <a:lnTo>
                  <a:pt x="2618" y="1713"/>
                </a:lnTo>
                <a:lnTo>
                  <a:pt x="2580" y="1702"/>
                </a:lnTo>
                <a:lnTo>
                  <a:pt x="2540" y="1698"/>
                </a:lnTo>
                <a:close/>
                <a:moveTo>
                  <a:pt x="1726" y="1269"/>
                </a:moveTo>
                <a:lnTo>
                  <a:pt x="1690" y="1273"/>
                </a:lnTo>
                <a:lnTo>
                  <a:pt x="1656" y="1281"/>
                </a:lnTo>
                <a:lnTo>
                  <a:pt x="1626" y="1296"/>
                </a:lnTo>
                <a:lnTo>
                  <a:pt x="1597" y="1316"/>
                </a:lnTo>
                <a:lnTo>
                  <a:pt x="1574" y="1340"/>
                </a:lnTo>
                <a:lnTo>
                  <a:pt x="1553" y="1368"/>
                </a:lnTo>
                <a:lnTo>
                  <a:pt x="1539" y="1399"/>
                </a:lnTo>
                <a:lnTo>
                  <a:pt x="1530" y="1433"/>
                </a:lnTo>
                <a:lnTo>
                  <a:pt x="1527" y="1468"/>
                </a:lnTo>
                <a:lnTo>
                  <a:pt x="1530" y="1504"/>
                </a:lnTo>
                <a:lnTo>
                  <a:pt x="1539" y="1538"/>
                </a:lnTo>
                <a:lnTo>
                  <a:pt x="1553" y="1569"/>
                </a:lnTo>
                <a:lnTo>
                  <a:pt x="1574" y="1597"/>
                </a:lnTo>
                <a:lnTo>
                  <a:pt x="1597" y="1621"/>
                </a:lnTo>
                <a:lnTo>
                  <a:pt x="1626" y="1641"/>
                </a:lnTo>
                <a:lnTo>
                  <a:pt x="1656" y="1656"/>
                </a:lnTo>
                <a:lnTo>
                  <a:pt x="1690" y="1664"/>
                </a:lnTo>
                <a:lnTo>
                  <a:pt x="1726" y="1668"/>
                </a:lnTo>
                <a:lnTo>
                  <a:pt x="1761" y="1664"/>
                </a:lnTo>
                <a:lnTo>
                  <a:pt x="1795" y="1656"/>
                </a:lnTo>
                <a:lnTo>
                  <a:pt x="1826" y="1641"/>
                </a:lnTo>
                <a:lnTo>
                  <a:pt x="1854" y="1621"/>
                </a:lnTo>
                <a:lnTo>
                  <a:pt x="1879" y="1597"/>
                </a:lnTo>
                <a:lnTo>
                  <a:pt x="1898" y="1569"/>
                </a:lnTo>
                <a:lnTo>
                  <a:pt x="1913" y="1538"/>
                </a:lnTo>
                <a:lnTo>
                  <a:pt x="1923" y="1504"/>
                </a:lnTo>
                <a:lnTo>
                  <a:pt x="1925" y="1468"/>
                </a:lnTo>
                <a:lnTo>
                  <a:pt x="1923" y="1433"/>
                </a:lnTo>
                <a:lnTo>
                  <a:pt x="1913" y="1399"/>
                </a:lnTo>
                <a:lnTo>
                  <a:pt x="1898" y="1368"/>
                </a:lnTo>
                <a:lnTo>
                  <a:pt x="1879" y="1340"/>
                </a:lnTo>
                <a:lnTo>
                  <a:pt x="1854" y="1316"/>
                </a:lnTo>
                <a:lnTo>
                  <a:pt x="1826" y="1296"/>
                </a:lnTo>
                <a:lnTo>
                  <a:pt x="1795" y="1281"/>
                </a:lnTo>
                <a:lnTo>
                  <a:pt x="1761" y="1273"/>
                </a:lnTo>
                <a:lnTo>
                  <a:pt x="1726" y="1269"/>
                </a:lnTo>
                <a:close/>
                <a:moveTo>
                  <a:pt x="1506" y="0"/>
                </a:moveTo>
                <a:lnTo>
                  <a:pt x="1534" y="4"/>
                </a:lnTo>
                <a:lnTo>
                  <a:pt x="1561" y="13"/>
                </a:lnTo>
                <a:lnTo>
                  <a:pt x="1586" y="26"/>
                </a:lnTo>
                <a:lnTo>
                  <a:pt x="1608" y="44"/>
                </a:lnTo>
                <a:lnTo>
                  <a:pt x="1627" y="66"/>
                </a:lnTo>
                <a:lnTo>
                  <a:pt x="1641" y="93"/>
                </a:lnTo>
                <a:lnTo>
                  <a:pt x="1811" y="486"/>
                </a:lnTo>
                <a:lnTo>
                  <a:pt x="1876" y="476"/>
                </a:lnTo>
                <a:lnTo>
                  <a:pt x="1943" y="469"/>
                </a:lnTo>
                <a:lnTo>
                  <a:pt x="2011" y="466"/>
                </a:lnTo>
                <a:lnTo>
                  <a:pt x="2078" y="469"/>
                </a:lnTo>
                <a:lnTo>
                  <a:pt x="2144" y="476"/>
                </a:lnTo>
                <a:lnTo>
                  <a:pt x="2210" y="486"/>
                </a:lnTo>
                <a:lnTo>
                  <a:pt x="2380" y="93"/>
                </a:lnTo>
                <a:lnTo>
                  <a:pt x="2394" y="66"/>
                </a:lnTo>
                <a:lnTo>
                  <a:pt x="2413" y="44"/>
                </a:lnTo>
                <a:lnTo>
                  <a:pt x="2435" y="26"/>
                </a:lnTo>
                <a:lnTo>
                  <a:pt x="2459" y="13"/>
                </a:lnTo>
                <a:lnTo>
                  <a:pt x="2486" y="4"/>
                </a:lnTo>
                <a:lnTo>
                  <a:pt x="2514" y="0"/>
                </a:lnTo>
                <a:lnTo>
                  <a:pt x="2543" y="2"/>
                </a:lnTo>
                <a:lnTo>
                  <a:pt x="2571" y="9"/>
                </a:lnTo>
                <a:lnTo>
                  <a:pt x="3141" y="212"/>
                </a:lnTo>
                <a:lnTo>
                  <a:pt x="3169" y="225"/>
                </a:lnTo>
                <a:lnTo>
                  <a:pt x="3192" y="244"/>
                </a:lnTo>
                <a:lnTo>
                  <a:pt x="3213" y="266"/>
                </a:lnTo>
                <a:lnTo>
                  <a:pt x="3228" y="292"/>
                </a:lnTo>
                <a:lnTo>
                  <a:pt x="3238" y="318"/>
                </a:lnTo>
                <a:lnTo>
                  <a:pt x="3242" y="348"/>
                </a:lnTo>
                <a:lnTo>
                  <a:pt x="3241" y="378"/>
                </a:lnTo>
                <a:lnTo>
                  <a:pt x="3234" y="409"/>
                </a:lnTo>
                <a:lnTo>
                  <a:pt x="3220" y="437"/>
                </a:lnTo>
                <a:lnTo>
                  <a:pt x="3202" y="462"/>
                </a:lnTo>
                <a:lnTo>
                  <a:pt x="3180" y="481"/>
                </a:lnTo>
                <a:lnTo>
                  <a:pt x="3154" y="496"/>
                </a:lnTo>
                <a:lnTo>
                  <a:pt x="3126" y="506"/>
                </a:lnTo>
                <a:lnTo>
                  <a:pt x="3097" y="511"/>
                </a:lnTo>
                <a:lnTo>
                  <a:pt x="3068" y="509"/>
                </a:lnTo>
                <a:lnTo>
                  <a:pt x="3037" y="502"/>
                </a:lnTo>
                <a:lnTo>
                  <a:pt x="2604" y="348"/>
                </a:lnTo>
                <a:lnTo>
                  <a:pt x="2499" y="590"/>
                </a:lnTo>
                <a:lnTo>
                  <a:pt x="2578" y="637"/>
                </a:lnTo>
                <a:lnTo>
                  <a:pt x="2652" y="688"/>
                </a:lnTo>
                <a:lnTo>
                  <a:pt x="2723" y="745"/>
                </a:lnTo>
                <a:lnTo>
                  <a:pt x="2791" y="809"/>
                </a:lnTo>
                <a:lnTo>
                  <a:pt x="2855" y="879"/>
                </a:lnTo>
                <a:lnTo>
                  <a:pt x="2915" y="952"/>
                </a:lnTo>
                <a:lnTo>
                  <a:pt x="2970" y="1032"/>
                </a:lnTo>
                <a:lnTo>
                  <a:pt x="3244" y="924"/>
                </a:lnTo>
                <a:lnTo>
                  <a:pt x="3271" y="915"/>
                </a:lnTo>
                <a:lnTo>
                  <a:pt x="3299" y="913"/>
                </a:lnTo>
                <a:lnTo>
                  <a:pt x="3327" y="915"/>
                </a:lnTo>
                <a:lnTo>
                  <a:pt x="3354" y="923"/>
                </a:lnTo>
                <a:lnTo>
                  <a:pt x="3379" y="935"/>
                </a:lnTo>
                <a:lnTo>
                  <a:pt x="3403" y="952"/>
                </a:lnTo>
                <a:lnTo>
                  <a:pt x="3970" y="1460"/>
                </a:lnTo>
                <a:lnTo>
                  <a:pt x="3990" y="1483"/>
                </a:lnTo>
                <a:lnTo>
                  <a:pt x="4006" y="1509"/>
                </a:lnTo>
                <a:lnTo>
                  <a:pt x="4016" y="1537"/>
                </a:lnTo>
                <a:lnTo>
                  <a:pt x="4020" y="1566"/>
                </a:lnTo>
                <a:lnTo>
                  <a:pt x="4019" y="1596"/>
                </a:lnTo>
                <a:lnTo>
                  <a:pt x="4012" y="1624"/>
                </a:lnTo>
                <a:lnTo>
                  <a:pt x="4000" y="1652"/>
                </a:lnTo>
                <a:lnTo>
                  <a:pt x="3982" y="1678"/>
                </a:lnTo>
                <a:lnTo>
                  <a:pt x="3962" y="1696"/>
                </a:lnTo>
                <a:lnTo>
                  <a:pt x="3940" y="1709"/>
                </a:lnTo>
                <a:lnTo>
                  <a:pt x="3917" y="1721"/>
                </a:lnTo>
                <a:lnTo>
                  <a:pt x="3891" y="1727"/>
                </a:lnTo>
                <a:lnTo>
                  <a:pt x="3867" y="1728"/>
                </a:lnTo>
                <a:lnTo>
                  <a:pt x="3840" y="1725"/>
                </a:lnTo>
                <a:lnTo>
                  <a:pt x="3813" y="1718"/>
                </a:lnTo>
                <a:lnTo>
                  <a:pt x="3788" y="1706"/>
                </a:lnTo>
                <a:lnTo>
                  <a:pt x="3764" y="1689"/>
                </a:lnTo>
                <a:lnTo>
                  <a:pt x="3268" y="1245"/>
                </a:lnTo>
                <a:lnTo>
                  <a:pt x="3110" y="1307"/>
                </a:lnTo>
                <a:lnTo>
                  <a:pt x="3146" y="1405"/>
                </a:lnTo>
                <a:lnTo>
                  <a:pt x="3175" y="1506"/>
                </a:lnTo>
                <a:lnTo>
                  <a:pt x="3198" y="1612"/>
                </a:lnTo>
                <a:lnTo>
                  <a:pt x="3216" y="1721"/>
                </a:lnTo>
                <a:lnTo>
                  <a:pt x="3227" y="1831"/>
                </a:lnTo>
                <a:lnTo>
                  <a:pt x="3230" y="1943"/>
                </a:lnTo>
                <a:lnTo>
                  <a:pt x="3228" y="2032"/>
                </a:lnTo>
                <a:lnTo>
                  <a:pt x="3222" y="2119"/>
                </a:lnTo>
                <a:lnTo>
                  <a:pt x="3211" y="2205"/>
                </a:lnTo>
                <a:lnTo>
                  <a:pt x="3196" y="2289"/>
                </a:lnTo>
                <a:lnTo>
                  <a:pt x="3244" y="2271"/>
                </a:lnTo>
                <a:lnTo>
                  <a:pt x="3271" y="2262"/>
                </a:lnTo>
                <a:lnTo>
                  <a:pt x="3299" y="2260"/>
                </a:lnTo>
                <a:lnTo>
                  <a:pt x="3327" y="2262"/>
                </a:lnTo>
                <a:lnTo>
                  <a:pt x="3354" y="2270"/>
                </a:lnTo>
                <a:lnTo>
                  <a:pt x="3379" y="2282"/>
                </a:lnTo>
                <a:lnTo>
                  <a:pt x="3403" y="2299"/>
                </a:lnTo>
                <a:lnTo>
                  <a:pt x="3970" y="2807"/>
                </a:lnTo>
                <a:lnTo>
                  <a:pt x="3990" y="2830"/>
                </a:lnTo>
                <a:lnTo>
                  <a:pt x="4006" y="2856"/>
                </a:lnTo>
                <a:lnTo>
                  <a:pt x="4016" y="2884"/>
                </a:lnTo>
                <a:lnTo>
                  <a:pt x="4020" y="2913"/>
                </a:lnTo>
                <a:lnTo>
                  <a:pt x="4019" y="2943"/>
                </a:lnTo>
                <a:lnTo>
                  <a:pt x="4012" y="2972"/>
                </a:lnTo>
                <a:lnTo>
                  <a:pt x="4000" y="2999"/>
                </a:lnTo>
                <a:lnTo>
                  <a:pt x="3982" y="3025"/>
                </a:lnTo>
                <a:lnTo>
                  <a:pt x="3962" y="3043"/>
                </a:lnTo>
                <a:lnTo>
                  <a:pt x="3940" y="3058"/>
                </a:lnTo>
                <a:lnTo>
                  <a:pt x="3917" y="3068"/>
                </a:lnTo>
                <a:lnTo>
                  <a:pt x="3891" y="3074"/>
                </a:lnTo>
                <a:lnTo>
                  <a:pt x="3867" y="3076"/>
                </a:lnTo>
                <a:lnTo>
                  <a:pt x="3840" y="3074"/>
                </a:lnTo>
                <a:lnTo>
                  <a:pt x="3813" y="3066"/>
                </a:lnTo>
                <a:lnTo>
                  <a:pt x="3788" y="3054"/>
                </a:lnTo>
                <a:lnTo>
                  <a:pt x="3764" y="3037"/>
                </a:lnTo>
                <a:lnTo>
                  <a:pt x="3268" y="2592"/>
                </a:lnTo>
                <a:lnTo>
                  <a:pt x="3073" y="2669"/>
                </a:lnTo>
                <a:lnTo>
                  <a:pt x="3029" y="2757"/>
                </a:lnTo>
                <a:lnTo>
                  <a:pt x="2980" y="2840"/>
                </a:lnTo>
                <a:lnTo>
                  <a:pt x="2926" y="2919"/>
                </a:lnTo>
                <a:lnTo>
                  <a:pt x="2867" y="2994"/>
                </a:lnTo>
                <a:lnTo>
                  <a:pt x="2806" y="3064"/>
                </a:lnTo>
                <a:lnTo>
                  <a:pt x="2740" y="3127"/>
                </a:lnTo>
                <a:lnTo>
                  <a:pt x="2670" y="3186"/>
                </a:lnTo>
                <a:lnTo>
                  <a:pt x="2597" y="3239"/>
                </a:lnTo>
                <a:lnTo>
                  <a:pt x="2521" y="3285"/>
                </a:lnTo>
                <a:lnTo>
                  <a:pt x="2442" y="3326"/>
                </a:lnTo>
                <a:lnTo>
                  <a:pt x="2360" y="3359"/>
                </a:lnTo>
                <a:lnTo>
                  <a:pt x="2276" y="3386"/>
                </a:lnTo>
                <a:lnTo>
                  <a:pt x="2189" y="3405"/>
                </a:lnTo>
                <a:lnTo>
                  <a:pt x="2101" y="3416"/>
                </a:lnTo>
                <a:lnTo>
                  <a:pt x="2011" y="3421"/>
                </a:lnTo>
                <a:lnTo>
                  <a:pt x="1920" y="3416"/>
                </a:lnTo>
                <a:lnTo>
                  <a:pt x="1831" y="3405"/>
                </a:lnTo>
                <a:lnTo>
                  <a:pt x="1745" y="3386"/>
                </a:lnTo>
                <a:lnTo>
                  <a:pt x="1661" y="3359"/>
                </a:lnTo>
                <a:lnTo>
                  <a:pt x="1579" y="3326"/>
                </a:lnTo>
                <a:lnTo>
                  <a:pt x="1500" y="3285"/>
                </a:lnTo>
                <a:lnTo>
                  <a:pt x="1424" y="3239"/>
                </a:lnTo>
                <a:lnTo>
                  <a:pt x="1351" y="3186"/>
                </a:lnTo>
                <a:lnTo>
                  <a:pt x="1281" y="3127"/>
                </a:lnTo>
                <a:lnTo>
                  <a:pt x="1215" y="3064"/>
                </a:lnTo>
                <a:lnTo>
                  <a:pt x="1153" y="2994"/>
                </a:lnTo>
                <a:lnTo>
                  <a:pt x="1095" y="2919"/>
                </a:lnTo>
                <a:lnTo>
                  <a:pt x="1041" y="2840"/>
                </a:lnTo>
                <a:lnTo>
                  <a:pt x="992" y="2757"/>
                </a:lnTo>
                <a:lnTo>
                  <a:pt x="947" y="2669"/>
                </a:lnTo>
                <a:lnTo>
                  <a:pt x="753" y="2592"/>
                </a:lnTo>
                <a:lnTo>
                  <a:pt x="257" y="3037"/>
                </a:lnTo>
                <a:lnTo>
                  <a:pt x="233" y="3054"/>
                </a:lnTo>
                <a:lnTo>
                  <a:pt x="208" y="3066"/>
                </a:lnTo>
                <a:lnTo>
                  <a:pt x="181" y="3074"/>
                </a:lnTo>
                <a:lnTo>
                  <a:pt x="154" y="3076"/>
                </a:lnTo>
                <a:lnTo>
                  <a:pt x="128" y="3074"/>
                </a:lnTo>
                <a:lnTo>
                  <a:pt x="104" y="3068"/>
                </a:lnTo>
                <a:lnTo>
                  <a:pt x="81" y="3058"/>
                </a:lnTo>
                <a:lnTo>
                  <a:pt x="59" y="3043"/>
                </a:lnTo>
                <a:lnTo>
                  <a:pt x="39" y="3025"/>
                </a:lnTo>
                <a:lnTo>
                  <a:pt x="21" y="2999"/>
                </a:lnTo>
                <a:lnTo>
                  <a:pt x="9" y="2972"/>
                </a:lnTo>
                <a:lnTo>
                  <a:pt x="1" y="2943"/>
                </a:lnTo>
                <a:lnTo>
                  <a:pt x="0" y="2913"/>
                </a:lnTo>
                <a:lnTo>
                  <a:pt x="5" y="2884"/>
                </a:lnTo>
                <a:lnTo>
                  <a:pt x="15" y="2856"/>
                </a:lnTo>
                <a:lnTo>
                  <a:pt x="31" y="2830"/>
                </a:lnTo>
                <a:lnTo>
                  <a:pt x="51" y="2807"/>
                </a:lnTo>
                <a:lnTo>
                  <a:pt x="618" y="2299"/>
                </a:lnTo>
                <a:lnTo>
                  <a:pt x="642" y="2282"/>
                </a:lnTo>
                <a:lnTo>
                  <a:pt x="666" y="2270"/>
                </a:lnTo>
                <a:lnTo>
                  <a:pt x="693" y="2262"/>
                </a:lnTo>
                <a:lnTo>
                  <a:pt x="721" y="2260"/>
                </a:lnTo>
                <a:lnTo>
                  <a:pt x="749" y="2262"/>
                </a:lnTo>
                <a:lnTo>
                  <a:pt x="777" y="2271"/>
                </a:lnTo>
                <a:lnTo>
                  <a:pt x="825" y="2289"/>
                </a:lnTo>
                <a:lnTo>
                  <a:pt x="810" y="2205"/>
                </a:lnTo>
                <a:lnTo>
                  <a:pt x="799" y="2119"/>
                </a:lnTo>
                <a:lnTo>
                  <a:pt x="793" y="2032"/>
                </a:lnTo>
                <a:lnTo>
                  <a:pt x="791" y="1943"/>
                </a:lnTo>
                <a:lnTo>
                  <a:pt x="794" y="1831"/>
                </a:lnTo>
                <a:lnTo>
                  <a:pt x="804" y="1721"/>
                </a:lnTo>
                <a:lnTo>
                  <a:pt x="821" y="1612"/>
                </a:lnTo>
                <a:lnTo>
                  <a:pt x="845" y="1506"/>
                </a:lnTo>
                <a:lnTo>
                  <a:pt x="874" y="1405"/>
                </a:lnTo>
                <a:lnTo>
                  <a:pt x="909" y="1307"/>
                </a:lnTo>
                <a:lnTo>
                  <a:pt x="753" y="1245"/>
                </a:lnTo>
                <a:lnTo>
                  <a:pt x="257" y="1689"/>
                </a:lnTo>
                <a:lnTo>
                  <a:pt x="233" y="1706"/>
                </a:lnTo>
                <a:lnTo>
                  <a:pt x="208" y="1718"/>
                </a:lnTo>
                <a:lnTo>
                  <a:pt x="181" y="1725"/>
                </a:lnTo>
                <a:lnTo>
                  <a:pt x="154" y="1728"/>
                </a:lnTo>
                <a:lnTo>
                  <a:pt x="128" y="1727"/>
                </a:lnTo>
                <a:lnTo>
                  <a:pt x="104" y="1721"/>
                </a:lnTo>
                <a:lnTo>
                  <a:pt x="81" y="1709"/>
                </a:lnTo>
                <a:lnTo>
                  <a:pt x="59" y="1696"/>
                </a:lnTo>
                <a:lnTo>
                  <a:pt x="39" y="1678"/>
                </a:lnTo>
                <a:lnTo>
                  <a:pt x="21" y="1652"/>
                </a:lnTo>
                <a:lnTo>
                  <a:pt x="9" y="1624"/>
                </a:lnTo>
                <a:lnTo>
                  <a:pt x="1" y="1596"/>
                </a:lnTo>
                <a:lnTo>
                  <a:pt x="0" y="1566"/>
                </a:lnTo>
                <a:lnTo>
                  <a:pt x="5" y="1537"/>
                </a:lnTo>
                <a:lnTo>
                  <a:pt x="15" y="1509"/>
                </a:lnTo>
                <a:lnTo>
                  <a:pt x="31" y="1483"/>
                </a:lnTo>
                <a:lnTo>
                  <a:pt x="51" y="1460"/>
                </a:lnTo>
                <a:lnTo>
                  <a:pt x="618" y="952"/>
                </a:lnTo>
                <a:lnTo>
                  <a:pt x="642" y="935"/>
                </a:lnTo>
                <a:lnTo>
                  <a:pt x="666" y="923"/>
                </a:lnTo>
                <a:lnTo>
                  <a:pt x="693" y="915"/>
                </a:lnTo>
                <a:lnTo>
                  <a:pt x="721" y="913"/>
                </a:lnTo>
                <a:lnTo>
                  <a:pt x="749" y="915"/>
                </a:lnTo>
                <a:lnTo>
                  <a:pt x="777" y="924"/>
                </a:lnTo>
                <a:lnTo>
                  <a:pt x="1051" y="1032"/>
                </a:lnTo>
                <a:lnTo>
                  <a:pt x="1106" y="952"/>
                </a:lnTo>
                <a:lnTo>
                  <a:pt x="1166" y="879"/>
                </a:lnTo>
                <a:lnTo>
                  <a:pt x="1230" y="809"/>
                </a:lnTo>
                <a:lnTo>
                  <a:pt x="1297" y="745"/>
                </a:lnTo>
                <a:lnTo>
                  <a:pt x="1369" y="688"/>
                </a:lnTo>
                <a:lnTo>
                  <a:pt x="1443" y="637"/>
                </a:lnTo>
                <a:lnTo>
                  <a:pt x="1522" y="590"/>
                </a:lnTo>
                <a:lnTo>
                  <a:pt x="1417" y="348"/>
                </a:lnTo>
                <a:lnTo>
                  <a:pt x="984" y="502"/>
                </a:lnTo>
                <a:lnTo>
                  <a:pt x="953" y="509"/>
                </a:lnTo>
                <a:lnTo>
                  <a:pt x="923" y="511"/>
                </a:lnTo>
                <a:lnTo>
                  <a:pt x="893" y="506"/>
                </a:lnTo>
                <a:lnTo>
                  <a:pt x="865" y="496"/>
                </a:lnTo>
                <a:lnTo>
                  <a:pt x="841" y="481"/>
                </a:lnTo>
                <a:lnTo>
                  <a:pt x="819" y="462"/>
                </a:lnTo>
                <a:lnTo>
                  <a:pt x="801" y="437"/>
                </a:lnTo>
                <a:lnTo>
                  <a:pt x="787" y="409"/>
                </a:lnTo>
                <a:lnTo>
                  <a:pt x="780" y="378"/>
                </a:lnTo>
                <a:lnTo>
                  <a:pt x="779" y="348"/>
                </a:lnTo>
                <a:lnTo>
                  <a:pt x="782" y="318"/>
                </a:lnTo>
                <a:lnTo>
                  <a:pt x="793" y="292"/>
                </a:lnTo>
                <a:lnTo>
                  <a:pt x="808" y="266"/>
                </a:lnTo>
                <a:lnTo>
                  <a:pt x="827" y="244"/>
                </a:lnTo>
                <a:lnTo>
                  <a:pt x="852" y="225"/>
                </a:lnTo>
                <a:lnTo>
                  <a:pt x="880" y="212"/>
                </a:lnTo>
                <a:lnTo>
                  <a:pt x="1448" y="9"/>
                </a:lnTo>
                <a:lnTo>
                  <a:pt x="1478" y="2"/>
                </a:lnTo>
                <a:lnTo>
                  <a:pt x="150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/>
          <a:p>
            <a:pPr defTabSz="1243245"/>
            <a:endParaRPr lang="en-IN" sz="2448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403" name="Group 402"/>
          <p:cNvGrpSpPr/>
          <p:nvPr/>
        </p:nvGrpSpPr>
        <p:grpSpPr>
          <a:xfrm>
            <a:off x="2419151" y="1442717"/>
            <a:ext cx="880176" cy="799969"/>
            <a:chOff x="1065213" y="827088"/>
            <a:chExt cx="2665413" cy="242252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404" name="Freeform 43"/>
            <p:cNvSpPr>
              <a:spLocks noEditPoints="1"/>
            </p:cNvSpPr>
            <p:nvPr/>
          </p:nvSpPr>
          <p:spPr bwMode="auto">
            <a:xfrm>
              <a:off x="1065213" y="827088"/>
              <a:ext cx="2665413" cy="2422525"/>
            </a:xfrm>
            <a:custGeom>
              <a:avLst/>
              <a:gdLst>
                <a:gd name="T0" fmla="*/ 3117 w 3358"/>
                <a:gd name="T1" fmla="*/ 2809 h 3052"/>
                <a:gd name="T2" fmla="*/ 2969 w 3358"/>
                <a:gd name="T3" fmla="*/ 265 h 3052"/>
                <a:gd name="T4" fmla="*/ 2916 w 3358"/>
                <a:gd name="T5" fmla="*/ 286 h 3052"/>
                <a:gd name="T6" fmla="*/ 2895 w 3358"/>
                <a:gd name="T7" fmla="*/ 339 h 3052"/>
                <a:gd name="T8" fmla="*/ 2905 w 3358"/>
                <a:gd name="T9" fmla="*/ 462 h 3052"/>
                <a:gd name="T10" fmla="*/ 2950 w 3358"/>
                <a:gd name="T11" fmla="*/ 495 h 3052"/>
                <a:gd name="T12" fmla="*/ 3064 w 3358"/>
                <a:gd name="T13" fmla="*/ 495 h 3052"/>
                <a:gd name="T14" fmla="*/ 3107 w 3358"/>
                <a:gd name="T15" fmla="*/ 462 h 3052"/>
                <a:gd name="T16" fmla="*/ 3118 w 3358"/>
                <a:gd name="T17" fmla="*/ 339 h 3052"/>
                <a:gd name="T18" fmla="*/ 3096 w 3358"/>
                <a:gd name="T19" fmla="*/ 286 h 3052"/>
                <a:gd name="T20" fmla="*/ 3043 w 3358"/>
                <a:gd name="T21" fmla="*/ 265 h 3052"/>
                <a:gd name="T22" fmla="*/ 2602 w 3358"/>
                <a:gd name="T23" fmla="*/ 267 h 3052"/>
                <a:gd name="T24" fmla="*/ 2558 w 3358"/>
                <a:gd name="T25" fmla="*/ 302 h 3052"/>
                <a:gd name="T26" fmla="*/ 2548 w 3358"/>
                <a:gd name="T27" fmla="*/ 424 h 3052"/>
                <a:gd name="T28" fmla="*/ 2570 w 3358"/>
                <a:gd name="T29" fmla="*/ 477 h 3052"/>
                <a:gd name="T30" fmla="*/ 2623 w 3358"/>
                <a:gd name="T31" fmla="*/ 498 h 3052"/>
                <a:gd name="T32" fmla="*/ 2735 w 3358"/>
                <a:gd name="T33" fmla="*/ 488 h 3052"/>
                <a:gd name="T34" fmla="*/ 2769 w 3358"/>
                <a:gd name="T35" fmla="*/ 443 h 3052"/>
                <a:gd name="T36" fmla="*/ 2769 w 3358"/>
                <a:gd name="T37" fmla="*/ 319 h 3052"/>
                <a:gd name="T38" fmla="*/ 2735 w 3358"/>
                <a:gd name="T39" fmla="*/ 275 h 3052"/>
                <a:gd name="T40" fmla="*/ 2623 w 3358"/>
                <a:gd name="T41" fmla="*/ 265 h 3052"/>
                <a:gd name="T42" fmla="*/ 2239 w 3358"/>
                <a:gd name="T43" fmla="*/ 275 h 3052"/>
                <a:gd name="T44" fmla="*/ 2204 w 3358"/>
                <a:gd name="T45" fmla="*/ 319 h 3052"/>
                <a:gd name="T46" fmla="*/ 2204 w 3358"/>
                <a:gd name="T47" fmla="*/ 443 h 3052"/>
                <a:gd name="T48" fmla="*/ 2239 w 3358"/>
                <a:gd name="T49" fmla="*/ 488 h 3052"/>
                <a:gd name="T50" fmla="*/ 2351 w 3358"/>
                <a:gd name="T51" fmla="*/ 498 h 3052"/>
                <a:gd name="T52" fmla="*/ 2404 w 3358"/>
                <a:gd name="T53" fmla="*/ 477 h 3052"/>
                <a:gd name="T54" fmla="*/ 2425 w 3358"/>
                <a:gd name="T55" fmla="*/ 424 h 3052"/>
                <a:gd name="T56" fmla="*/ 2415 w 3358"/>
                <a:gd name="T57" fmla="*/ 302 h 3052"/>
                <a:gd name="T58" fmla="*/ 2370 w 3358"/>
                <a:gd name="T59" fmla="*/ 267 h 3052"/>
                <a:gd name="T60" fmla="*/ 202 w 3358"/>
                <a:gd name="T61" fmla="*/ 0 h 3052"/>
                <a:gd name="T62" fmla="*/ 3220 w 3358"/>
                <a:gd name="T63" fmla="*/ 10 h 3052"/>
                <a:gd name="T64" fmla="*/ 3299 w 3358"/>
                <a:gd name="T65" fmla="*/ 59 h 3052"/>
                <a:gd name="T66" fmla="*/ 3348 w 3358"/>
                <a:gd name="T67" fmla="*/ 139 h 3052"/>
                <a:gd name="T68" fmla="*/ 3358 w 3358"/>
                <a:gd name="T69" fmla="*/ 2849 h 3052"/>
                <a:gd name="T70" fmla="*/ 3336 w 3358"/>
                <a:gd name="T71" fmla="*/ 2942 h 3052"/>
                <a:gd name="T72" fmla="*/ 3275 w 3358"/>
                <a:gd name="T73" fmla="*/ 3012 h 3052"/>
                <a:gd name="T74" fmla="*/ 3189 w 3358"/>
                <a:gd name="T75" fmla="*/ 3049 h 3052"/>
                <a:gd name="T76" fmla="*/ 169 w 3358"/>
                <a:gd name="T77" fmla="*/ 3049 h 3052"/>
                <a:gd name="T78" fmla="*/ 82 w 3358"/>
                <a:gd name="T79" fmla="*/ 3012 h 3052"/>
                <a:gd name="T80" fmla="*/ 22 w 3358"/>
                <a:gd name="T81" fmla="*/ 2942 h 3052"/>
                <a:gd name="T82" fmla="*/ 0 w 3358"/>
                <a:gd name="T83" fmla="*/ 2849 h 3052"/>
                <a:gd name="T84" fmla="*/ 10 w 3358"/>
                <a:gd name="T85" fmla="*/ 139 h 3052"/>
                <a:gd name="T86" fmla="*/ 59 w 3358"/>
                <a:gd name="T87" fmla="*/ 59 h 3052"/>
                <a:gd name="T88" fmla="*/ 139 w 3358"/>
                <a:gd name="T89" fmla="*/ 10 h 3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358" h="3052">
                  <a:moveTo>
                    <a:pt x="242" y="722"/>
                  </a:moveTo>
                  <a:lnTo>
                    <a:pt x="242" y="2809"/>
                  </a:lnTo>
                  <a:lnTo>
                    <a:pt x="3117" y="2809"/>
                  </a:lnTo>
                  <a:lnTo>
                    <a:pt x="3117" y="722"/>
                  </a:lnTo>
                  <a:lnTo>
                    <a:pt x="242" y="722"/>
                  </a:lnTo>
                  <a:close/>
                  <a:moveTo>
                    <a:pt x="2969" y="265"/>
                  </a:moveTo>
                  <a:lnTo>
                    <a:pt x="2950" y="267"/>
                  </a:lnTo>
                  <a:lnTo>
                    <a:pt x="2931" y="275"/>
                  </a:lnTo>
                  <a:lnTo>
                    <a:pt x="2916" y="286"/>
                  </a:lnTo>
                  <a:lnTo>
                    <a:pt x="2905" y="302"/>
                  </a:lnTo>
                  <a:lnTo>
                    <a:pt x="2898" y="319"/>
                  </a:lnTo>
                  <a:lnTo>
                    <a:pt x="2895" y="339"/>
                  </a:lnTo>
                  <a:lnTo>
                    <a:pt x="2895" y="424"/>
                  </a:lnTo>
                  <a:lnTo>
                    <a:pt x="2898" y="443"/>
                  </a:lnTo>
                  <a:lnTo>
                    <a:pt x="2905" y="462"/>
                  </a:lnTo>
                  <a:lnTo>
                    <a:pt x="2916" y="477"/>
                  </a:lnTo>
                  <a:lnTo>
                    <a:pt x="2931" y="488"/>
                  </a:lnTo>
                  <a:lnTo>
                    <a:pt x="2950" y="495"/>
                  </a:lnTo>
                  <a:lnTo>
                    <a:pt x="2969" y="498"/>
                  </a:lnTo>
                  <a:lnTo>
                    <a:pt x="3043" y="498"/>
                  </a:lnTo>
                  <a:lnTo>
                    <a:pt x="3064" y="495"/>
                  </a:lnTo>
                  <a:lnTo>
                    <a:pt x="3081" y="488"/>
                  </a:lnTo>
                  <a:lnTo>
                    <a:pt x="3096" y="477"/>
                  </a:lnTo>
                  <a:lnTo>
                    <a:pt x="3107" y="462"/>
                  </a:lnTo>
                  <a:lnTo>
                    <a:pt x="3116" y="443"/>
                  </a:lnTo>
                  <a:lnTo>
                    <a:pt x="3118" y="424"/>
                  </a:lnTo>
                  <a:lnTo>
                    <a:pt x="3118" y="339"/>
                  </a:lnTo>
                  <a:lnTo>
                    <a:pt x="3116" y="319"/>
                  </a:lnTo>
                  <a:lnTo>
                    <a:pt x="3107" y="302"/>
                  </a:lnTo>
                  <a:lnTo>
                    <a:pt x="3096" y="286"/>
                  </a:lnTo>
                  <a:lnTo>
                    <a:pt x="3081" y="275"/>
                  </a:lnTo>
                  <a:lnTo>
                    <a:pt x="3064" y="267"/>
                  </a:lnTo>
                  <a:lnTo>
                    <a:pt x="3043" y="265"/>
                  </a:lnTo>
                  <a:lnTo>
                    <a:pt x="2969" y="265"/>
                  </a:lnTo>
                  <a:close/>
                  <a:moveTo>
                    <a:pt x="2623" y="265"/>
                  </a:moveTo>
                  <a:lnTo>
                    <a:pt x="2602" y="267"/>
                  </a:lnTo>
                  <a:lnTo>
                    <a:pt x="2585" y="275"/>
                  </a:lnTo>
                  <a:lnTo>
                    <a:pt x="2570" y="286"/>
                  </a:lnTo>
                  <a:lnTo>
                    <a:pt x="2558" y="302"/>
                  </a:lnTo>
                  <a:lnTo>
                    <a:pt x="2550" y="319"/>
                  </a:lnTo>
                  <a:lnTo>
                    <a:pt x="2548" y="339"/>
                  </a:lnTo>
                  <a:lnTo>
                    <a:pt x="2548" y="424"/>
                  </a:lnTo>
                  <a:lnTo>
                    <a:pt x="2550" y="443"/>
                  </a:lnTo>
                  <a:lnTo>
                    <a:pt x="2558" y="462"/>
                  </a:lnTo>
                  <a:lnTo>
                    <a:pt x="2570" y="477"/>
                  </a:lnTo>
                  <a:lnTo>
                    <a:pt x="2585" y="488"/>
                  </a:lnTo>
                  <a:lnTo>
                    <a:pt x="2602" y="495"/>
                  </a:lnTo>
                  <a:lnTo>
                    <a:pt x="2623" y="498"/>
                  </a:lnTo>
                  <a:lnTo>
                    <a:pt x="2697" y="498"/>
                  </a:lnTo>
                  <a:lnTo>
                    <a:pt x="2717" y="495"/>
                  </a:lnTo>
                  <a:lnTo>
                    <a:pt x="2735" y="488"/>
                  </a:lnTo>
                  <a:lnTo>
                    <a:pt x="2750" y="477"/>
                  </a:lnTo>
                  <a:lnTo>
                    <a:pt x="2761" y="462"/>
                  </a:lnTo>
                  <a:lnTo>
                    <a:pt x="2769" y="443"/>
                  </a:lnTo>
                  <a:lnTo>
                    <a:pt x="2771" y="424"/>
                  </a:lnTo>
                  <a:lnTo>
                    <a:pt x="2771" y="339"/>
                  </a:lnTo>
                  <a:lnTo>
                    <a:pt x="2769" y="319"/>
                  </a:lnTo>
                  <a:lnTo>
                    <a:pt x="2761" y="302"/>
                  </a:lnTo>
                  <a:lnTo>
                    <a:pt x="2750" y="286"/>
                  </a:lnTo>
                  <a:lnTo>
                    <a:pt x="2735" y="275"/>
                  </a:lnTo>
                  <a:lnTo>
                    <a:pt x="2717" y="267"/>
                  </a:lnTo>
                  <a:lnTo>
                    <a:pt x="2697" y="265"/>
                  </a:lnTo>
                  <a:lnTo>
                    <a:pt x="2623" y="265"/>
                  </a:lnTo>
                  <a:close/>
                  <a:moveTo>
                    <a:pt x="2276" y="265"/>
                  </a:moveTo>
                  <a:lnTo>
                    <a:pt x="2256" y="267"/>
                  </a:lnTo>
                  <a:lnTo>
                    <a:pt x="2239" y="275"/>
                  </a:lnTo>
                  <a:lnTo>
                    <a:pt x="2223" y="286"/>
                  </a:lnTo>
                  <a:lnTo>
                    <a:pt x="2212" y="302"/>
                  </a:lnTo>
                  <a:lnTo>
                    <a:pt x="2204" y="319"/>
                  </a:lnTo>
                  <a:lnTo>
                    <a:pt x="2202" y="339"/>
                  </a:lnTo>
                  <a:lnTo>
                    <a:pt x="2202" y="424"/>
                  </a:lnTo>
                  <a:lnTo>
                    <a:pt x="2204" y="443"/>
                  </a:lnTo>
                  <a:lnTo>
                    <a:pt x="2212" y="462"/>
                  </a:lnTo>
                  <a:lnTo>
                    <a:pt x="2223" y="477"/>
                  </a:lnTo>
                  <a:lnTo>
                    <a:pt x="2239" y="488"/>
                  </a:lnTo>
                  <a:lnTo>
                    <a:pt x="2256" y="495"/>
                  </a:lnTo>
                  <a:lnTo>
                    <a:pt x="2276" y="498"/>
                  </a:lnTo>
                  <a:lnTo>
                    <a:pt x="2351" y="498"/>
                  </a:lnTo>
                  <a:lnTo>
                    <a:pt x="2370" y="495"/>
                  </a:lnTo>
                  <a:lnTo>
                    <a:pt x="2388" y="488"/>
                  </a:lnTo>
                  <a:lnTo>
                    <a:pt x="2404" y="477"/>
                  </a:lnTo>
                  <a:lnTo>
                    <a:pt x="2415" y="462"/>
                  </a:lnTo>
                  <a:lnTo>
                    <a:pt x="2422" y="443"/>
                  </a:lnTo>
                  <a:lnTo>
                    <a:pt x="2425" y="424"/>
                  </a:lnTo>
                  <a:lnTo>
                    <a:pt x="2425" y="339"/>
                  </a:lnTo>
                  <a:lnTo>
                    <a:pt x="2422" y="319"/>
                  </a:lnTo>
                  <a:lnTo>
                    <a:pt x="2415" y="302"/>
                  </a:lnTo>
                  <a:lnTo>
                    <a:pt x="2404" y="286"/>
                  </a:lnTo>
                  <a:lnTo>
                    <a:pt x="2388" y="275"/>
                  </a:lnTo>
                  <a:lnTo>
                    <a:pt x="2370" y="267"/>
                  </a:lnTo>
                  <a:lnTo>
                    <a:pt x="2351" y="265"/>
                  </a:lnTo>
                  <a:lnTo>
                    <a:pt x="2276" y="265"/>
                  </a:lnTo>
                  <a:close/>
                  <a:moveTo>
                    <a:pt x="202" y="0"/>
                  </a:moveTo>
                  <a:lnTo>
                    <a:pt x="3156" y="0"/>
                  </a:lnTo>
                  <a:lnTo>
                    <a:pt x="3189" y="3"/>
                  </a:lnTo>
                  <a:lnTo>
                    <a:pt x="3220" y="10"/>
                  </a:lnTo>
                  <a:lnTo>
                    <a:pt x="3249" y="23"/>
                  </a:lnTo>
                  <a:lnTo>
                    <a:pt x="3275" y="39"/>
                  </a:lnTo>
                  <a:lnTo>
                    <a:pt x="3299" y="59"/>
                  </a:lnTo>
                  <a:lnTo>
                    <a:pt x="3319" y="83"/>
                  </a:lnTo>
                  <a:lnTo>
                    <a:pt x="3336" y="109"/>
                  </a:lnTo>
                  <a:lnTo>
                    <a:pt x="3348" y="139"/>
                  </a:lnTo>
                  <a:lnTo>
                    <a:pt x="3356" y="169"/>
                  </a:lnTo>
                  <a:lnTo>
                    <a:pt x="3358" y="202"/>
                  </a:lnTo>
                  <a:lnTo>
                    <a:pt x="3358" y="2849"/>
                  </a:lnTo>
                  <a:lnTo>
                    <a:pt x="3356" y="2883"/>
                  </a:lnTo>
                  <a:lnTo>
                    <a:pt x="3348" y="2913"/>
                  </a:lnTo>
                  <a:lnTo>
                    <a:pt x="3336" y="2942"/>
                  </a:lnTo>
                  <a:lnTo>
                    <a:pt x="3319" y="2968"/>
                  </a:lnTo>
                  <a:lnTo>
                    <a:pt x="3299" y="2993"/>
                  </a:lnTo>
                  <a:lnTo>
                    <a:pt x="3275" y="3012"/>
                  </a:lnTo>
                  <a:lnTo>
                    <a:pt x="3249" y="3028"/>
                  </a:lnTo>
                  <a:lnTo>
                    <a:pt x="3220" y="3041"/>
                  </a:lnTo>
                  <a:lnTo>
                    <a:pt x="3189" y="3049"/>
                  </a:lnTo>
                  <a:lnTo>
                    <a:pt x="3156" y="3052"/>
                  </a:lnTo>
                  <a:lnTo>
                    <a:pt x="202" y="3052"/>
                  </a:lnTo>
                  <a:lnTo>
                    <a:pt x="169" y="3049"/>
                  </a:lnTo>
                  <a:lnTo>
                    <a:pt x="139" y="3041"/>
                  </a:lnTo>
                  <a:lnTo>
                    <a:pt x="109" y="3028"/>
                  </a:lnTo>
                  <a:lnTo>
                    <a:pt x="82" y="3012"/>
                  </a:lnTo>
                  <a:lnTo>
                    <a:pt x="59" y="2993"/>
                  </a:lnTo>
                  <a:lnTo>
                    <a:pt x="39" y="2968"/>
                  </a:lnTo>
                  <a:lnTo>
                    <a:pt x="22" y="2942"/>
                  </a:lnTo>
                  <a:lnTo>
                    <a:pt x="10" y="2913"/>
                  </a:lnTo>
                  <a:lnTo>
                    <a:pt x="3" y="2883"/>
                  </a:lnTo>
                  <a:lnTo>
                    <a:pt x="0" y="2849"/>
                  </a:lnTo>
                  <a:lnTo>
                    <a:pt x="0" y="202"/>
                  </a:lnTo>
                  <a:lnTo>
                    <a:pt x="3" y="169"/>
                  </a:lnTo>
                  <a:lnTo>
                    <a:pt x="10" y="139"/>
                  </a:lnTo>
                  <a:lnTo>
                    <a:pt x="22" y="109"/>
                  </a:lnTo>
                  <a:lnTo>
                    <a:pt x="39" y="83"/>
                  </a:lnTo>
                  <a:lnTo>
                    <a:pt x="59" y="59"/>
                  </a:lnTo>
                  <a:lnTo>
                    <a:pt x="82" y="39"/>
                  </a:lnTo>
                  <a:lnTo>
                    <a:pt x="109" y="23"/>
                  </a:lnTo>
                  <a:lnTo>
                    <a:pt x="139" y="10"/>
                  </a:lnTo>
                  <a:lnTo>
                    <a:pt x="169" y="3"/>
                  </a:lnTo>
                  <a:lnTo>
                    <a:pt x="20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05" name="Freeform 44"/>
            <p:cNvSpPr>
              <a:spLocks/>
            </p:cNvSpPr>
            <p:nvPr/>
          </p:nvSpPr>
          <p:spPr bwMode="auto">
            <a:xfrm>
              <a:off x="1589088" y="1927225"/>
              <a:ext cx="595313" cy="571500"/>
            </a:xfrm>
            <a:custGeom>
              <a:avLst/>
              <a:gdLst>
                <a:gd name="T0" fmla="*/ 646 w 751"/>
                <a:gd name="T1" fmla="*/ 0 h 721"/>
                <a:gd name="T2" fmla="*/ 665 w 751"/>
                <a:gd name="T3" fmla="*/ 2 h 721"/>
                <a:gd name="T4" fmla="*/ 684 w 751"/>
                <a:gd name="T5" fmla="*/ 8 h 721"/>
                <a:gd name="T6" fmla="*/ 702 w 751"/>
                <a:gd name="T7" fmla="*/ 17 h 721"/>
                <a:gd name="T8" fmla="*/ 718 w 751"/>
                <a:gd name="T9" fmla="*/ 30 h 721"/>
                <a:gd name="T10" fmla="*/ 732 w 751"/>
                <a:gd name="T11" fmla="*/ 46 h 721"/>
                <a:gd name="T12" fmla="*/ 742 w 751"/>
                <a:gd name="T13" fmla="*/ 65 h 721"/>
                <a:gd name="T14" fmla="*/ 749 w 751"/>
                <a:gd name="T15" fmla="*/ 84 h 721"/>
                <a:gd name="T16" fmla="*/ 751 w 751"/>
                <a:gd name="T17" fmla="*/ 105 h 721"/>
                <a:gd name="T18" fmla="*/ 751 w 751"/>
                <a:gd name="T19" fmla="*/ 108 h 721"/>
                <a:gd name="T20" fmla="*/ 748 w 751"/>
                <a:gd name="T21" fmla="*/ 132 h 721"/>
                <a:gd name="T22" fmla="*/ 739 w 751"/>
                <a:gd name="T23" fmla="*/ 154 h 721"/>
                <a:gd name="T24" fmla="*/ 727 w 751"/>
                <a:gd name="T25" fmla="*/ 175 h 721"/>
                <a:gd name="T26" fmla="*/ 710 w 751"/>
                <a:gd name="T27" fmla="*/ 191 h 721"/>
                <a:gd name="T28" fmla="*/ 689 w 751"/>
                <a:gd name="T29" fmla="*/ 203 h 721"/>
                <a:gd name="T30" fmla="*/ 351 w 751"/>
                <a:gd name="T31" fmla="*/ 360 h 721"/>
                <a:gd name="T32" fmla="*/ 689 w 751"/>
                <a:gd name="T33" fmla="*/ 518 h 721"/>
                <a:gd name="T34" fmla="*/ 710 w 751"/>
                <a:gd name="T35" fmla="*/ 530 h 721"/>
                <a:gd name="T36" fmla="*/ 727 w 751"/>
                <a:gd name="T37" fmla="*/ 546 h 721"/>
                <a:gd name="T38" fmla="*/ 739 w 751"/>
                <a:gd name="T39" fmla="*/ 567 h 721"/>
                <a:gd name="T40" fmla="*/ 748 w 751"/>
                <a:gd name="T41" fmla="*/ 589 h 721"/>
                <a:gd name="T42" fmla="*/ 751 w 751"/>
                <a:gd name="T43" fmla="*/ 613 h 721"/>
                <a:gd name="T44" fmla="*/ 751 w 751"/>
                <a:gd name="T45" fmla="*/ 616 h 721"/>
                <a:gd name="T46" fmla="*/ 749 w 751"/>
                <a:gd name="T47" fmla="*/ 636 h 721"/>
                <a:gd name="T48" fmla="*/ 742 w 751"/>
                <a:gd name="T49" fmla="*/ 656 h 721"/>
                <a:gd name="T50" fmla="*/ 732 w 751"/>
                <a:gd name="T51" fmla="*/ 675 h 721"/>
                <a:gd name="T52" fmla="*/ 718 w 751"/>
                <a:gd name="T53" fmla="*/ 691 h 721"/>
                <a:gd name="T54" fmla="*/ 702 w 751"/>
                <a:gd name="T55" fmla="*/ 704 h 721"/>
                <a:gd name="T56" fmla="*/ 684 w 751"/>
                <a:gd name="T57" fmla="*/ 712 h 721"/>
                <a:gd name="T58" fmla="*/ 665 w 751"/>
                <a:gd name="T59" fmla="*/ 719 h 721"/>
                <a:gd name="T60" fmla="*/ 646 w 751"/>
                <a:gd name="T61" fmla="*/ 721 h 721"/>
                <a:gd name="T62" fmla="*/ 622 w 751"/>
                <a:gd name="T63" fmla="*/ 718 h 721"/>
                <a:gd name="T64" fmla="*/ 601 w 751"/>
                <a:gd name="T65" fmla="*/ 710 h 721"/>
                <a:gd name="T66" fmla="*/ 61 w 751"/>
                <a:gd name="T67" fmla="*/ 460 h 721"/>
                <a:gd name="T68" fmla="*/ 41 w 751"/>
                <a:gd name="T69" fmla="*/ 447 h 721"/>
                <a:gd name="T70" fmla="*/ 23 w 751"/>
                <a:gd name="T71" fmla="*/ 430 h 721"/>
                <a:gd name="T72" fmla="*/ 11 w 751"/>
                <a:gd name="T73" fmla="*/ 410 h 721"/>
                <a:gd name="T74" fmla="*/ 3 w 751"/>
                <a:gd name="T75" fmla="*/ 387 h 721"/>
                <a:gd name="T76" fmla="*/ 0 w 751"/>
                <a:gd name="T77" fmla="*/ 364 h 721"/>
                <a:gd name="T78" fmla="*/ 0 w 751"/>
                <a:gd name="T79" fmla="*/ 357 h 721"/>
                <a:gd name="T80" fmla="*/ 3 w 751"/>
                <a:gd name="T81" fmla="*/ 332 h 721"/>
                <a:gd name="T82" fmla="*/ 11 w 751"/>
                <a:gd name="T83" fmla="*/ 310 h 721"/>
                <a:gd name="T84" fmla="*/ 23 w 751"/>
                <a:gd name="T85" fmla="*/ 291 h 721"/>
                <a:gd name="T86" fmla="*/ 41 w 751"/>
                <a:gd name="T87" fmla="*/ 274 h 721"/>
                <a:gd name="T88" fmla="*/ 61 w 751"/>
                <a:gd name="T89" fmla="*/ 261 h 721"/>
                <a:gd name="T90" fmla="*/ 601 w 751"/>
                <a:gd name="T91" fmla="*/ 11 h 721"/>
                <a:gd name="T92" fmla="*/ 622 w 751"/>
                <a:gd name="T93" fmla="*/ 3 h 721"/>
                <a:gd name="T94" fmla="*/ 646 w 751"/>
                <a:gd name="T95" fmla="*/ 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51" h="721">
                  <a:moveTo>
                    <a:pt x="646" y="0"/>
                  </a:moveTo>
                  <a:lnTo>
                    <a:pt x="665" y="2"/>
                  </a:lnTo>
                  <a:lnTo>
                    <a:pt x="684" y="8"/>
                  </a:lnTo>
                  <a:lnTo>
                    <a:pt x="702" y="17"/>
                  </a:lnTo>
                  <a:lnTo>
                    <a:pt x="718" y="30"/>
                  </a:lnTo>
                  <a:lnTo>
                    <a:pt x="732" y="46"/>
                  </a:lnTo>
                  <a:lnTo>
                    <a:pt x="742" y="65"/>
                  </a:lnTo>
                  <a:lnTo>
                    <a:pt x="749" y="84"/>
                  </a:lnTo>
                  <a:lnTo>
                    <a:pt x="751" y="105"/>
                  </a:lnTo>
                  <a:lnTo>
                    <a:pt x="751" y="108"/>
                  </a:lnTo>
                  <a:lnTo>
                    <a:pt x="748" y="132"/>
                  </a:lnTo>
                  <a:lnTo>
                    <a:pt x="739" y="154"/>
                  </a:lnTo>
                  <a:lnTo>
                    <a:pt x="727" y="175"/>
                  </a:lnTo>
                  <a:lnTo>
                    <a:pt x="710" y="191"/>
                  </a:lnTo>
                  <a:lnTo>
                    <a:pt x="689" y="203"/>
                  </a:lnTo>
                  <a:lnTo>
                    <a:pt x="351" y="360"/>
                  </a:lnTo>
                  <a:lnTo>
                    <a:pt x="689" y="518"/>
                  </a:lnTo>
                  <a:lnTo>
                    <a:pt x="710" y="530"/>
                  </a:lnTo>
                  <a:lnTo>
                    <a:pt x="727" y="546"/>
                  </a:lnTo>
                  <a:lnTo>
                    <a:pt x="739" y="567"/>
                  </a:lnTo>
                  <a:lnTo>
                    <a:pt x="748" y="589"/>
                  </a:lnTo>
                  <a:lnTo>
                    <a:pt x="751" y="613"/>
                  </a:lnTo>
                  <a:lnTo>
                    <a:pt x="751" y="616"/>
                  </a:lnTo>
                  <a:lnTo>
                    <a:pt x="749" y="636"/>
                  </a:lnTo>
                  <a:lnTo>
                    <a:pt x="742" y="656"/>
                  </a:lnTo>
                  <a:lnTo>
                    <a:pt x="732" y="675"/>
                  </a:lnTo>
                  <a:lnTo>
                    <a:pt x="718" y="691"/>
                  </a:lnTo>
                  <a:lnTo>
                    <a:pt x="702" y="704"/>
                  </a:lnTo>
                  <a:lnTo>
                    <a:pt x="684" y="712"/>
                  </a:lnTo>
                  <a:lnTo>
                    <a:pt x="665" y="719"/>
                  </a:lnTo>
                  <a:lnTo>
                    <a:pt x="646" y="721"/>
                  </a:lnTo>
                  <a:lnTo>
                    <a:pt x="622" y="718"/>
                  </a:lnTo>
                  <a:lnTo>
                    <a:pt x="601" y="710"/>
                  </a:lnTo>
                  <a:lnTo>
                    <a:pt x="61" y="460"/>
                  </a:lnTo>
                  <a:lnTo>
                    <a:pt x="41" y="447"/>
                  </a:lnTo>
                  <a:lnTo>
                    <a:pt x="23" y="430"/>
                  </a:lnTo>
                  <a:lnTo>
                    <a:pt x="11" y="410"/>
                  </a:lnTo>
                  <a:lnTo>
                    <a:pt x="3" y="387"/>
                  </a:lnTo>
                  <a:lnTo>
                    <a:pt x="0" y="364"/>
                  </a:lnTo>
                  <a:lnTo>
                    <a:pt x="0" y="357"/>
                  </a:lnTo>
                  <a:lnTo>
                    <a:pt x="3" y="332"/>
                  </a:lnTo>
                  <a:lnTo>
                    <a:pt x="11" y="310"/>
                  </a:lnTo>
                  <a:lnTo>
                    <a:pt x="23" y="291"/>
                  </a:lnTo>
                  <a:lnTo>
                    <a:pt x="41" y="274"/>
                  </a:lnTo>
                  <a:lnTo>
                    <a:pt x="61" y="261"/>
                  </a:lnTo>
                  <a:lnTo>
                    <a:pt x="601" y="11"/>
                  </a:lnTo>
                  <a:lnTo>
                    <a:pt x="622" y="3"/>
                  </a:lnTo>
                  <a:lnTo>
                    <a:pt x="6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06" name="Freeform 45"/>
            <p:cNvSpPr>
              <a:spLocks/>
            </p:cNvSpPr>
            <p:nvPr/>
          </p:nvSpPr>
          <p:spPr bwMode="auto">
            <a:xfrm>
              <a:off x="2173288" y="1689100"/>
              <a:ext cx="450850" cy="1041400"/>
            </a:xfrm>
            <a:custGeom>
              <a:avLst/>
              <a:gdLst>
                <a:gd name="T0" fmla="*/ 461 w 569"/>
                <a:gd name="T1" fmla="*/ 0 h 1313"/>
                <a:gd name="T2" fmla="*/ 464 w 569"/>
                <a:gd name="T3" fmla="*/ 0 h 1313"/>
                <a:gd name="T4" fmla="*/ 483 w 569"/>
                <a:gd name="T5" fmla="*/ 2 h 1313"/>
                <a:gd name="T6" fmla="*/ 502 w 569"/>
                <a:gd name="T7" fmla="*/ 8 h 1313"/>
                <a:gd name="T8" fmla="*/ 520 w 569"/>
                <a:gd name="T9" fmla="*/ 16 h 1313"/>
                <a:gd name="T10" fmla="*/ 535 w 569"/>
                <a:gd name="T11" fmla="*/ 28 h 1313"/>
                <a:gd name="T12" fmla="*/ 548 w 569"/>
                <a:gd name="T13" fmla="*/ 44 h 1313"/>
                <a:gd name="T14" fmla="*/ 558 w 569"/>
                <a:gd name="T15" fmla="*/ 61 h 1313"/>
                <a:gd name="T16" fmla="*/ 565 w 569"/>
                <a:gd name="T17" fmla="*/ 79 h 1313"/>
                <a:gd name="T18" fmla="*/ 569 w 569"/>
                <a:gd name="T19" fmla="*/ 99 h 1313"/>
                <a:gd name="T20" fmla="*/ 568 w 569"/>
                <a:gd name="T21" fmla="*/ 118 h 1313"/>
                <a:gd name="T22" fmla="*/ 564 w 569"/>
                <a:gd name="T23" fmla="*/ 137 h 1313"/>
                <a:gd name="T24" fmla="*/ 207 w 569"/>
                <a:gd name="T25" fmla="*/ 1241 h 1313"/>
                <a:gd name="T26" fmla="*/ 199 w 569"/>
                <a:gd name="T27" fmla="*/ 1261 h 1313"/>
                <a:gd name="T28" fmla="*/ 186 w 569"/>
                <a:gd name="T29" fmla="*/ 1278 h 1313"/>
                <a:gd name="T30" fmla="*/ 169 w 569"/>
                <a:gd name="T31" fmla="*/ 1293 h 1313"/>
                <a:gd name="T32" fmla="*/ 151 w 569"/>
                <a:gd name="T33" fmla="*/ 1304 h 1313"/>
                <a:gd name="T34" fmla="*/ 130 w 569"/>
                <a:gd name="T35" fmla="*/ 1311 h 1313"/>
                <a:gd name="T36" fmla="*/ 107 w 569"/>
                <a:gd name="T37" fmla="*/ 1313 h 1313"/>
                <a:gd name="T38" fmla="*/ 105 w 569"/>
                <a:gd name="T39" fmla="*/ 1313 h 1313"/>
                <a:gd name="T40" fmla="*/ 85 w 569"/>
                <a:gd name="T41" fmla="*/ 1311 h 1313"/>
                <a:gd name="T42" fmla="*/ 67 w 569"/>
                <a:gd name="T43" fmla="*/ 1306 h 1313"/>
                <a:gd name="T44" fmla="*/ 49 w 569"/>
                <a:gd name="T45" fmla="*/ 1297 h 1313"/>
                <a:gd name="T46" fmla="*/ 33 w 569"/>
                <a:gd name="T47" fmla="*/ 1284 h 1313"/>
                <a:gd name="T48" fmla="*/ 20 w 569"/>
                <a:gd name="T49" fmla="*/ 1270 h 1313"/>
                <a:gd name="T50" fmla="*/ 9 w 569"/>
                <a:gd name="T51" fmla="*/ 1253 h 1313"/>
                <a:gd name="T52" fmla="*/ 3 w 569"/>
                <a:gd name="T53" fmla="*/ 1234 h 1313"/>
                <a:gd name="T54" fmla="*/ 0 w 569"/>
                <a:gd name="T55" fmla="*/ 1215 h 1313"/>
                <a:gd name="T56" fmla="*/ 0 w 569"/>
                <a:gd name="T57" fmla="*/ 1196 h 1313"/>
                <a:gd name="T58" fmla="*/ 4 w 569"/>
                <a:gd name="T59" fmla="*/ 1176 h 1313"/>
                <a:gd name="T60" fmla="*/ 361 w 569"/>
                <a:gd name="T61" fmla="*/ 73 h 1313"/>
                <a:gd name="T62" fmla="*/ 370 w 569"/>
                <a:gd name="T63" fmla="*/ 53 h 1313"/>
                <a:gd name="T64" fmla="*/ 382 w 569"/>
                <a:gd name="T65" fmla="*/ 35 h 1313"/>
                <a:gd name="T66" fmla="*/ 399 w 569"/>
                <a:gd name="T67" fmla="*/ 20 h 1313"/>
                <a:gd name="T68" fmla="*/ 418 w 569"/>
                <a:gd name="T69" fmla="*/ 10 h 1313"/>
                <a:gd name="T70" fmla="*/ 438 w 569"/>
                <a:gd name="T71" fmla="*/ 3 h 1313"/>
                <a:gd name="T72" fmla="*/ 461 w 569"/>
                <a:gd name="T73" fmla="*/ 0 h 1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69" h="1313">
                  <a:moveTo>
                    <a:pt x="461" y="0"/>
                  </a:moveTo>
                  <a:lnTo>
                    <a:pt x="464" y="0"/>
                  </a:lnTo>
                  <a:lnTo>
                    <a:pt x="483" y="2"/>
                  </a:lnTo>
                  <a:lnTo>
                    <a:pt x="502" y="8"/>
                  </a:lnTo>
                  <a:lnTo>
                    <a:pt x="520" y="16"/>
                  </a:lnTo>
                  <a:lnTo>
                    <a:pt x="535" y="28"/>
                  </a:lnTo>
                  <a:lnTo>
                    <a:pt x="548" y="44"/>
                  </a:lnTo>
                  <a:lnTo>
                    <a:pt x="558" y="61"/>
                  </a:lnTo>
                  <a:lnTo>
                    <a:pt x="565" y="79"/>
                  </a:lnTo>
                  <a:lnTo>
                    <a:pt x="569" y="99"/>
                  </a:lnTo>
                  <a:lnTo>
                    <a:pt x="568" y="118"/>
                  </a:lnTo>
                  <a:lnTo>
                    <a:pt x="564" y="137"/>
                  </a:lnTo>
                  <a:lnTo>
                    <a:pt x="207" y="1241"/>
                  </a:lnTo>
                  <a:lnTo>
                    <a:pt x="199" y="1261"/>
                  </a:lnTo>
                  <a:lnTo>
                    <a:pt x="186" y="1278"/>
                  </a:lnTo>
                  <a:lnTo>
                    <a:pt x="169" y="1293"/>
                  </a:lnTo>
                  <a:lnTo>
                    <a:pt x="151" y="1304"/>
                  </a:lnTo>
                  <a:lnTo>
                    <a:pt x="130" y="1311"/>
                  </a:lnTo>
                  <a:lnTo>
                    <a:pt x="107" y="1313"/>
                  </a:lnTo>
                  <a:lnTo>
                    <a:pt x="105" y="1313"/>
                  </a:lnTo>
                  <a:lnTo>
                    <a:pt x="85" y="1311"/>
                  </a:lnTo>
                  <a:lnTo>
                    <a:pt x="67" y="1306"/>
                  </a:lnTo>
                  <a:lnTo>
                    <a:pt x="49" y="1297"/>
                  </a:lnTo>
                  <a:lnTo>
                    <a:pt x="33" y="1284"/>
                  </a:lnTo>
                  <a:lnTo>
                    <a:pt x="20" y="1270"/>
                  </a:lnTo>
                  <a:lnTo>
                    <a:pt x="9" y="1253"/>
                  </a:lnTo>
                  <a:lnTo>
                    <a:pt x="3" y="1234"/>
                  </a:lnTo>
                  <a:lnTo>
                    <a:pt x="0" y="1215"/>
                  </a:lnTo>
                  <a:lnTo>
                    <a:pt x="0" y="1196"/>
                  </a:lnTo>
                  <a:lnTo>
                    <a:pt x="4" y="1176"/>
                  </a:lnTo>
                  <a:lnTo>
                    <a:pt x="361" y="73"/>
                  </a:lnTo>
                  <a:lnTo>
                    <a:pt x="370" y="53"/>
                  </a:lnTo>
                  <a:lnTo>
                    <a:pt x="382" y="35"/>
                  </a:lnTo>
                  <a:lnTo>
                    <a:pt x="399" y="20"/>
                  </a:lnTo>
                  <a:lnTo>
                    <a:pt x="418" y="10"/>
                  </a:lnTo>
                  <a:lnTo>
                    <a:pt x="438" y="3"/>
                  </a:lnTo>
                  <a:lnTo>
                    <a:pt x="4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07" name="Freeform 46"/>
            <p:cNvSpPr>
              <a:spLocks/>
            </p:cNvSpPr>
            <p:nvPr/>
          </p:nvSpPr>
          <p:spPr bwMode="auto">
            <a:xfrm>
              <a:off x="2611438" y="1927225"/>
              <a:ext cx="595313" cy="571500"/>
            </a:xfrm>
            <a:custGeom>
              <a:avLst/>
              <a:gdLst>
                <a:gd name="T0" fmla="*/ 105 w 750"/>
                <a:gd name="T1" fmla="*/ 0 h 721"/>
                <a:gd name="T2" fmla="*/ 128 w 750"/>
                <a:gd name="T3" fmla="*/ 3 h 721"/>
                <a:gd name="T4" fmla="*/ 149 w 750"/>
                <a:gd name="T5" fmla="*/ 11 h 721"/>
                <a:gd name="T6" fmla="*/ 690 w 750"/>
                <a:gd name="T7" fmla="*/ 261 h 721"/>
                <a:gd name="T8" fmla="*/ 710 w 750"/>
                <a:gd name="T9" fmla="*/ 274 h 721"/>
                <a:gd name="T10" fmla="*/ 727 w 750"/>
                <a:gd name="T11" fmla="*/ 291 h 721"/>
                <a:gd name="T12" fmla="*/ 740 w 750"/>
                <a:gd name="T13" fmla="*/ 310 h 721"/>
                <a:gd name="T14" fmla="*/ 747 w 750"/>
                <a:gd name="T15" fmla="*/ 332 h 721"/>
                <a:gd name="T16" fmla="*/ 750 w 750"/>
                <a:gd name="T17" fmla="*/ 357 h 721"/>
                <a:gd name="T18" fmla="*/ 750 w 750"/>
                <a:gd name="T19" fmla="*/ 364 h 721"/>
                <a:gd name="T20" fmla="*/ 747 w 750"/>
                <a:gd name="T21" fmla="*/ 389 h 721"/>
                <a:gd name="T22" fmla="*/ 740 w 750"/>
                <a:gd name="T23" fmla="*/ 410 h 721"/>
                <a:gd name="T24" fmla="*/ 727 w 750"/>
                <a:gd name="T25" fmla="*/ 430 h 721"/>
                <a:gd name="T26" fmla="*/ 710 w 750"/>
                <a:gd name="T27" fmla="*/ 447 h 721"/>
                <a:gd name="T28" fmla="*/ 690 w 750"/>
                <a:gd name="T29" fmla="*/ 460 h 721"/>
                <a:gd name="T30" fmla="*/ 149 w 750"/>
                <a:gd name="T31" fmla="*/ 710 h 721"/>
                <a:gd name="T32" fmla="*/ 128 w 750"/>
                <a:gd name="T33" fmla="*/ 718 h 721"/>
                <a:gd name="T34" fmla="*/ 105 w 750"/>
                <a:gd name="T35" fmla="*/ 721 h 721"/>
                <a:gd name="T36" fmla="*/ 85 w 750"/>
                <a:gd name="T37" fmla="*/ 719 h 721"/>
                <a:gd name="T38" fmla="*/ 67 w 750"/>
                <a:gd name="T39" fmla="*/ 712 h 721"/>
                <a:gd name="T40" fmla="*/ 48 w 750"/>
                <a:gd name="T41" fmla="*/ 704 h 721"/>
                <a:gd name="T42" fmla="*/ 32 w 750"/>
                <a:gd name="T43" fmla="*/ 691 h 721"/>
                <a:gd name="T44" fmla="*/ 19 w 750"/>
                <a:gd name="T45" fmla="*/ 675 h 721"/>
                <a:gd name="T46" fmla="*/ 9 w 750"/>
                <a:gd name="T47" fmla="*/ 656 h 721"/>
                <a:gd name="T48" fmla="*/ 2 w 750"/>
                <a:gd name="T49" fmla="*/ 636 h 721"/>
                <a:gd name="T50" fmla="*/ 0 w 750"/>
                <a:gd name="T51" fmla="*/ 616 h 721"/>
                <a:gd name="T52" fmla="*/ 0 w 750"/>
                <a:gd name="T53" fmla="*/ 613 h 721"/>
                <a:gd name="T54" fmla="*/ 2 w 750"/>
                <a:gd name="T55" fmla="*/ 589 h 721"/>
                <a:gd name="T56" fmla="*/ 11 w 750"/>
                <a:gd name="T57" fmla="*/ 567 h 721"/>
                <a:gd name="T58" fmla="*/ 24 w 750"/>
                <a:gd name="T59" fmla="*/ 546 h 721"/>
                <a:gd name="T60" fmla="*/ 40 w 750"/>
                <a:gd name="T61" fmla="*/ 530 h 721"/>
                <a:gd name="T62" fmla="*/ 60 w 750"/>
                <a:gd name="T63" fmla="*/ 518 h 721"/>
                <a:gd name="T64" fmla="*/ 399 w 750"/>
                <a:gd name="T65" fmla="*/ 360 h 721"/>
                <a:gd name="T66" fmla="*/ 60 w 750"/>
                <a:gd name="T67" fmla="*/ 203 h 721"/>
                <a:gd name="T68" fmla="*/ 40 w 750"/>
                <a:gd name="T69" fmla="*/ 191 h 721"/>
                <a:gd name="T70" fmla="*/ 24 w 750"/>
                <a:gd name="T71" fmla="*/ 175 h 721"/>
                <a:gd name="T72" fmla="*/ 11 w 750"/>
                <a:gd name="T73" fmla="*/ 154 h 721"/>
                <a:gd name="T74" fmla="*/ 2 w 750"/>
                <a:gd name="T75" fmla="*/ 132 h 721"/>
                <a:gd name="T76" fmla="*/ 0 w 750"/>
                <a:gd name="T77" fmla="*/ 108 h 721"/>
                <a:gd name="T78" fmla="*/ 0 w 750"/>
                <a:gd name="T79" fmla="*/ 105 h 721"/>
                <a:gd name="T80" fmla="*/ 2 w 750"/>
                <a:gd name="T81" fmla="*/ 84 h 721"/>
                <a:gd name="T82" fmla="*/ 9 w 750"/>
                <a:gd name="T83" fmla="*/ 65 h 721"/>
                <a:gd name="T84" fmla="*/ 19 w 750"/>
                <a:gd name="T85" fmla="*/ 46 h 721"/>
                <a:gd name="T86" fmla="*/ 32 w 750"/>
                <a:gd name="T87" fmla="*/ 30 h 721"/>
                <a:gd name="T88" fmla="*/ 48 w 750"/>
                <a:gd name="T89" fmla="*/ 17 h 721"/>
                <a:gd name="T90" fmla="*/ 67 w 750"/>
                <a:gd name="T91" fmla="*/ 8 h 721"/>
                <a:gd name="T92" fmla="*/ 85 w 750"/>
                <a:gd name="T93" fmla="*/ 2 h 721"/>
                <a:gd name="T94" fmla="*/ 105 w 750"/>
                <a:gd name="T95" fmla="*/ 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50" h="721">
                  <a:moveTo>
                    <a:pt x="105" y="0"/>
                  </a:moveTo>
                  <a:lnTo>
                    <a:pt x="128" y="3"/>
                  </a:lnTo>
                  <a:lnTo>
                    <a:pt x="149" y="11"/>
                  </a:lnTo>
                  <a:lnTo>
                    <a:pt x="690" y="261"/>
                  </a:lnTo>
                  <a:lnTo>
                    <a:pt x="710" y="274"/>
                  </a:lnTo>
                  <a:lnTo>
                    <a:pt x="727" y="291"/>
                  </a:lnTo>
                  <a:lnTo>
                    <a:pt x="740" y="310"/>
                  </a:lnTo>
                  <a:lnTo>
                    <a:pt x="747" y="332"/>
                  </a:lnTo>
                  <a:lnTo>
                    <a:pt x="750" y="357"/>
                  </a:lnTo>
                  <a:lnTo>
                    <a:pt x="750" y="364"/>
                  </a:lnTo>
                  <a:lnTo>
                    <a:pt x="747" y="389"/>
                  </a:lnTo>
                  <a:lnTo>
                    <a:pt x="740" y="410"/>
                  </a:lnTo>
                  <a:lnTo>
                    <a:pt x="727" y="430"/>
                  </a:lnTo>
                  <a:lnTo>
                    <a:pt x="710" y="447"/>
                  </a:lnTo>
                  <a:lnTo>
                    <a:pt x="690" y="460"/>
                  </a:lnTo>
                  <a:lnTo>
                    <a:pt x="149" y="710"/>
                  </a:lnTo>
                  <a:lnTo>
                    <a:pt x="128" y="718"/>
                  </a:lnTo>
                  <a:lnTo>
                    <a:pt x="105" y="721"/>
                  </a:lnTo>
                  <a:lnTo>
                    <a:pt x="85" y="719"/>
                  </a:lnTo>
                  <a:lnTo>
                    <a:pt x="67" y="712"/>
                  </a:lnTo>
                  <a:lnTo>
                    <a:pt x="48" y="704"/>
                  </a:lnTo>
                  <a:lnTo>
                    <a:pt x="32" y="691"/>
                  </a:lnTo>
                  <a:lnTo>
                    <a:pt x="19" y="675"/>
                  </a:lnTo>
                  <a:lnTo>
                    <a:pt x="9" y="656"/>
                  </a:lnTo>
                  <a:lnTo>
                    <a:pt x="2" y="636"/>
                  </a:lnTo>
                  <a:lnTo>
                    <a:pt x="0" y="616"/>
                  </a:lnTo>
                  <a:lnTo>
                    <a:pt x="0" y="613"/>
                  </a:lnTo>
                  <a:lnTo>
                    <a:pt x="2" y="589"/>
                  </a:lnTo>
                  <a:lnTo>
                    <a:pt x="11" y="567"/>
                  </a:lnTo>
                  <a:lnTo>
                    <a:pt x="24" y="546"/>
                  </a:lnTo>
                  <a:lnTo>
                    <a:pt x="40" y="530"/>
                  </a:lnTo>
                  <a:lnTo>
                    <a:pt x="60" y="518"/>
                  </a:lnTo>
                  <a:lnTo>
                    <a:pt x="399" y="360"/>
                  </a:lnTo>
                  <a:lnTo>
                    <a:pt x="60" y="203"/>
                  </a:lnTo>
                  <a:lnTo>
                    <a:pt x="40" y="191"/>
                  </a:lnTo>
                  <a:lnTo>
                    <a:pt x="24" y="175"/>
                  </a:lnTo>
                  <a:lnTo>
                    <a:pt x="11" y="154"/>
                  </a:lnTo>
                  <a:lnTo>
                    <a:pt x="2" y="132"/>
                  </a:lnTo>
                  <a:lnTo>
                    <a:pt x="0" y="108"/>
                  </a:lnTo>
                  <a:lnTo>
                    <a:pt x="0" y="105"/>
                  </a:lnTo>
                  <a:lnTo>
                    <a:pt x="2" y="84"/>
                  </a:lnTo>
                  <a:lnTo>
                    <a:pt x="9" y="65"/>
                  </a:lnTo>
                  <a:lnTo>
                    <a:pt x="19" y="46"/>
                  </a:lnTo>
                  <a:lnTo>
                    <a:pt x="32" y="30"/>
                  </a:lnTo>
                  <a:lnTo>
                    <a:pt x="48" y="17"/>
                  </a:lnTo>
                  <a:lnTo>
                    <a:pt x="67" y="8"/>
                  </a:lnTo>
                  <a:lnTo>
                    <a:pt x="85" y="2"/>
                  </a:lnTo>
                  <a:lnTo>
                    <a:pt x="1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1623301" y="2363756"/>
            <a:ext cx="1110105" cy="1654423"/>
            <a:chOff x="-2362201" y="277813"/>
            <a:chExt cx="3201989" cy="4772026"/>
          </a:xfrm>
          <a:solidFill>
            <a:schemeClr val="bg1"/>
          </a:solidFill>
        </p:grpSpPr>
        <p:sp>
          <p:nvSpPr>
            <p:cNvPr id="40" name="Freeform 19"/>
            <p:cNvSpPr>
              <a:spLocks noEditPoints="1"/>
            </p:cNvSpPr>
            <p:nvPr/>
          </p:nvSpPr>
          <p:spPr bwMode="auto">
            <a:xfrm>
              <a:off x="-2362201" y="2206626"/>
              <a:ext cx="3201989" cy="2843213"/>
            </a:xfrm>
            <a:custGeom>
              <a:avLst/>
              <a:gdLst>
                <a:gd name="T0" fmla="*/ 2575 w 4034"/>
                <a:gd name="T1" fmla="*/ 1230 h 3582"/>
                <a:gd name="T2" fmla="*/ 1858 w 4034"/>
                <a:gd name="T3" fmla="*/ 1946 h 3582"/>
                <a:gd name="T4" fmla="*/ 1377 w 4034"/>
                <a:gd name="T5" fmla="*/ 1465 h 3582"/>
                <a:gd name="T6" fmla="*/ 1105 w 4034"/>
                <a:gd name="T7" fmla="*/ 1736 h 3582"/>
                <a:gd name="T8" fmla="*/ 1858 w 4034"/>
                <a:gd name="T9" fmla="*/ 2489 h 3582"/>
                <a:gd name="T10" fmla="*/ 2847 w 4034"/>
                <a:gd name="T11" fmla="*/ 1501 h 3582"/>
                <a:gd name="T12" fmla="*/ 2575 w 4034"/>
                <a:gd name="T13" fmla="*/ 1230 h 3582"/>
                <a:gd name="T14" fmla="*/ 0 w 4034"/>
                <a:gd name="T15" fmla="*/ 0 h 3582"/>
                <a:gd name="T16" fmla="*/ 4034 w 4034"/>
                <a:gd name="T17" fmla="*/ 0 h 3582"/>
                <a:gd name="T18" fmla="*/ 4034 w 4034"/>
                <a:gd name="T19" fmla="*/ 3582 h 3582"/>
                <a:gd name="T20" fmla="*/ 0 w 4034"/>
                <a:gd name="T21" fmla="*/ 3582 h 3582"/>
                <a:gd name="T22" fmla="*/ 0 w 4034"/>
                <a:gd name="T23" fmla="*/ 0 h 3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4" h="3582">
                  <a:moveTo>
                    <a:pt x="2575" y="1230"/>
                  </a:moveTo>
                  <a:lnTo>
                    <a:pt x="1858" y="1946"/>
                  </a:lnTo>
                  <a:lnTo>
                    <a:pt x="1377" y="1465"/>
                  </a:lnTo>
                  <a:lnTo>
                    <a:pt x="1105" y="1736"/>
                  </a:lnTo>
                  <a:lnTo>
                    <a:pt x="1858" y="2489"/>
                  </a:lnTo>
                  <a:lnTo>
                    <a:pt x="2847" y="1501"/>
                  </a:lnTo>
                  <a:lnTo>
                    <a:pt x="2575" y="1230"/>
                  </a:lnTo>
                  <a:close/>
                  <a:moveTo>
                    <a:pt x="0" y="0"/>
                  </a:moveTo>
                  <a:lnTo>
                    <a:pt x="4034" y="0"/>
                  </a:lnTo>
                  <a:lnTo>
                    <a:pt x="4034" y="3582"/>
                  </a:lnTo>
                  <a:lnTo>
                    <a:pt x="0" y="35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1" name="Freeform 20"/>
            <p:cNvSpPr>
              <a:spLocks/>
            </p:cNvSpPr>
            <p:nvPr/>
          </p:nvSpPr>
          <p:spPr bwMode="auto">
            <a:xfrm>
              <a:off x="-1803400" y="277813"/>
              <a:ext cx="2081213" cy="1624013"/>
            </a:xfrm>
            <a:custGeom>
              <a:avLst/>
              <a:gdLst>
                <a:gd name="T0" fmla="*/ 1433 w 2622"/>
                <a:gd name="T1" fmla="*/ 5 h 2046"/>
                <a:gd name="T2" fmla="*/ 1665 w 2622"/>
                <a:gd name="T3" fmla="*/ 47 h 2046"/>
                <a:gd name="T4" fmla="*/ 1880 w 2622"/>
                <a:gd name="T5" fmla="*/ 129 h 2046"/>
                <a:gd name="T6" fmla="*/ 2077 w 2622"/>
                <a:gd name="T7" fmla="*/ 246 h 2046"/>
                <a:gd name="T8" fmla="*/ 2249 w 2622"/>
                <a:gd name="T9" fmla="*/ 394 h 2046"/>
                <a:gd name="T10" fmla="*/ 2393 w 2622"/>
                <a:gd name="T11" fmla="*/ 567 h 2046"/>
                <a:gd name="T12" fmla="*/ 2506 w 2622"/>
                <a:gd name="T13" fmla="*/ 765 h 2046"/>
                <a:gd name="T14" fmla="*/ 2584 w 2622"/>
                <a:gd name="T15" fmla="*/ 982 h 2046"/>
                <a:gd name="T16" fmla="*/ 2622 w 2622"/>
                <a:gd name="T17" fmla="*/ 1215 h 2046"/>
                <a:gd name="T18" fmla="*/ 2221 w 2622"/>
                <a:gd name="T19" fmla="*/ 1117 h 2046"/>
                <a:gd name="T20" fmla="*/ 2159 w 2622"/>
                <a:gd name="T21" fmla="*/ 933 h 2046"/>
                <a:gd name="T22" fmla="*/ 2064 w 2622"/>
                <a:gd name="T23" fmla="*/ 767 h 2046"/>
                <a:gd name="T24" fmla="*/ 1937 w 2622"/>
                <a:gd name="T25" fmla="*/ 625 h 2046"/>
                <a:gd name="T26" fmla="*/ 1784 w 2622"/>
                <a:gd name="T27" fmla="*/ 512 h 2046"/>
                <a:gd name="T28" fmla="*/ 1607 w 2622"/>
                <a:gd name="T29" fmla="*/ 432 h 2046"/>
                <a:gd name="T30" fmla="*/ 1415 w 2622"/>
                <a:gd name="T31" fmla="*/ 390 h 2046"/>
                <a:gd name="T32" fmla="*/ 1213 w 2622"/>
                <a:gd name="T33" fmla="*/ 390 h 2046"/>
                <a:gd name="T34" fmla="*/ 1019 w 2622"/>
                <a:gd name="T35" fmla="*/ 432 h 2046"/>
                <a:gd name="T36" fmla="*/ 844 w 2622"/>
                <a:gd name="T37" fmla="*/ 510 h 2046"/>
                <a:gd name="T38" fmla="*/ 691 w 2622"/>
                <a:gd name="T39" fmla="*/ 623 h 2046"/>
                <a:gd name="T40" fmla="*/ 564 w 2622"/>
                <a:gd name="T41" fmla="*/ 763 h 2046"/>
                <a:gd name="T42" fmla="*/ 467 w 2622"/>
                <a:gd name="T43" fmla="*/ 929 h 2046"/>
                <a:gd name="T44" fmla="*/ 407 w 2622"/>
                <a:gd name="T45" fmla="*/ 1113 h 2046"/>
                <a:gd name="T46" fmla="*/ 385 w 2622"/>
                <a:gd name="T47" fmla="*/ 1312 h 2046"/>
                <a:gd name="T48" fmla="*/ 0 w 2622"/>
                <a:gd name="T49" fmla="*/ 2046 h 2046"/>
                <a:gd name="T50" fmla="*/ 6 w 2622"/>
                <a:gd name="T51" fmla="*/ 1191 h 2046"/>
                <a:gd name="T52" fmla="*/ 48 w 2622"/>
                <a:gd name="T53" fmla="*/ 964 h 2046"/>
                <a:gd name="T54" fmla="*/ 128 w 2622"/>
                <a:gd name="T55" fmla="*/ 749 h 2046"/>
                <a:gd name="T56" fmla="*/ 241 w 2622"/>
                <a:gd name="T57" fmla="*/ 556 h 2046"/>
                <a:gd name="T58" fmla="*/ 385 w 2622"/>
                <a:gd name="T59" fmla="*/ 384 h 2046"/>
                <a:gd name="T60" fmla="*/ 556 w 2622"/>
                <a:gd name="T61" fmla="*/ 240 h 2046"/>
                <a:gd name="T62" fmla="*/ 751 w 2622"/>
                <a:gd name="T63" fmla="*/ 126 h 2046"/>
                <a:gd name="T64" fmla="*/ 965 w 2622"/>
                <a:gd name="T65" fmla="*/ 47 h 2046"/>
                <a:gd name="T66" fmla="*/ 1195 w 2622"/>
                <a:gd name="T67" fmla="*/ 5 h 2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2" h="2046">
                  <a:moveTo>
                    <a:pt x="1313" y="0"/>
                  </a:moveTo>
                  <a:lnTo>
                    <a:pt x="1433" y="5"/>
                  </a:lnTo>
                  <a:lnTo>
                    <a:pt x="1552" y="22"/>
                  </a:lnTo>
                  <a:lnTo>
                    <a:pt x="1665" y="47"/>
                  </a:lnTo>
                  <a:lnTo>
                    <a:pt x="1776" y="84"/>
                  </a:lnTo>
                  <a:lnTo>
                    <a:pt x="1880" y="129"/>
                  </a:lnTo>
                  <a:lnTo>
                    <a:pt x="1982" y="184"/>
                  </a:lnTo>
                  <a:lnTo>
                    <a:pt x="2077" y="246"/>
                  </a:lnTo>
                  <a:lnTo>
                    <a:pt x="2167" y="315"/>
                  </a:lnTo>
                  <a:lnTo>
                    <a:pt x="2249" y="394"/>
                  </a:lnTo>
                  <a:lnTo>
                    <a:pt x="2325" y="477"/>
                  </a:lnTo>
                  <a:lnTo>
                    <a:pt x="2393" y="567"/>
                  </a:lnTo>
                  <a:lnTo>
                    <a:pt x="2453" y="663"/>
                  </a:lnTo>
                  <a:lnTo>
                    <a:pt x="2506" y="765"/>
                  </a:lnTo>
                  <a:lnTo>
                    <a:pt x="2549" y="871"/>
                  </a:lnTo>
                  <a:lnTo>
                    <a:pt x="2584" y="982"/>
                  </a:lnTo>
                  <a:lnTo>
                    <a:pt x="2608" y="1097"/>
                  </a:lnTo>
                  <a:lnTo>
                    <a:pt x="2622" y="1215"/>
                  </a:lnTo>
                  <a:lnTo>
                    <a:pt x="2236" y="1215"/>
                  </a:lnTo>
                  <a:lnTo>
                    <a:pt x="2221" y="1117"/>
                  </a:lnTo>
                  <a:lnTo>
                    <a:pt x="2196" y="1022"/>
                  </a:lnTo>
                  <a:lnTo>
                    <a:pt x="2159" y="933"/>
                  </a:lnTo>
                  <a:lnTo>
                    <a:pt x="2115" y="847"/>
                  </a:lnTo>
                  <a:lnTo>
                    <a:pt x="2064" y="767"/>
                  </a:lnTo>
                  <a:lnTo>
                    <a:pt x="2004" y="692"/>
                  </a:lnTo>
                  <a:lnTo>
                    <a:pt x="1937" y="625"/>
                  </a:lnTo>
                  <a:lnTo>
                    <a:pt x="1862" y="565"/>
                  </a:lnTo>
                  <a:lnTo>
                    <a:pt x="1784" y="512"/>
                  </a:lnTo>
                  <a:lnTo>
                    <a:pt x="1698" y="466"/>
                  </a:lnTo>
                  <a:lnTo>
                    <a:pt x="1607" y="432"/>
                  </a:lnTo>
                  <a:lnTo>
                    <a:pt x="1512" y="404"/>
                  </a:lnTo>
                  <a:lnTo>
                    <a:pt x="1415" y="390"/>
                  </a:lnTo>
                  <a:lnTo>
                    <a:pt x="1313" y="384"/>
                  </a:lnTo>
                  <a:lnTo>
                    <a:pt x="1213" y="390"/>
                  </a:lnTo>
                  <a:lnTo>
                    <a:pt x="1114" y="404"/>
                  </a:lnTo>
                  <a:lnTo>
                    <a:pt x="1019" y="432"/>
                  </a:lnTo>
                  <a:lnTo>
                    <a:pt x="930" y="466"/>
                  </a:lnTo>
                  <a:lnTo>
                    <a:pt x="844" y="510"/>
                  </a:lnTo>
                  <a:lnTo>
                    <a:pt x="766" y="563"/>
                  </a:lnTo>
                  <a:lnTo>
                    <a:pt x="691" y="623"/>
                  </a:lnTo>
                  <a:lnTo>
                    <a:pt x="624" y="690"/>
                  </a:lnTo>
                  <a:lnTo>
                    <a:pt x="564" y="763"/>
                  </a:lnTo>
                  <a:lnTo>
                    <a:pt x="513" y="844"/>
                  </a:lnTo>
                  <a:lnTo>
                    <a:pt x="467" y="929"/>
                  </a:lnTo>
                  <a:lnTo>
                    <a:pt x="432" y="1018"/>
                  </a:lnTo>
                  <a:lnTo>
                    <a:pt x="407" y="1113"/>
                  </a:lnTo>
                  <a:lnTo>
                    <a:pt x="390" y="1210"/>
                  </a:lnTo>
                  <a:lnTo>
                    <a:pt x="385" y="1312"/>
                  </a:lnTo>
                  <a:lnTo>
                    <a:pt x="385" y="2046"/>
                  </a:lnTo>
                  <a:lnTo>
                    <a:pt x="0" y="2046"/>
                  </a:lnTo>
                  <a:lnTo>
                    <a:pt x="0" y="1312"/>
                  </a:lnTo>
                  <a:lnTo>
                    <a:pt x="6" y="1191"/>
                  </a:lnTo>
                  <a:lnTo>
                    <a:pt x="22" y="1075"/>
                  </a:lnTo>
                  <a:lnTo>
                    <a:pt x="48" y="964"/>
                  </a:lnTo>
                  <a:lnTo>
                    <a:pt x="82" y="854"/>
                  </a:lnTo>
                  <a:lnTo>
                    <a:pt x="128" y="749"/>
                  </a:lnTo>
                  <a:lnTo>
                    <a:pt x="181" y="650"/>
                  </a:lnTo>
                  <a:lnTo>
                    <a:pt x="241" y="556"/>
                  </a:lnTo>
                  <a:lnTo>
                    <a:pt x="310" y="466"/>
                  </a:lnTo>
                  <a:lnTo>
                    <a:pt x="385" y="384"/>
                  </a:lnTo>
                  <a:lnTo>
                    <a:pt x="469" y="308"/>
                  </a:lnTo>
                  <a:lnTo>
                    <a:pt x="556" y="240"/>
                  </a:lnTo>
                  <a:lnTo>
                    <a:pt x="651" y="179"/>
                  </a:lnTo>
                  <a:lnTo>
                    <a:pt x="751" y="126"/>
                  </a:lnTo>
                  <a:lnTo>
                    <a:pt x="855" y="82"/>
                  </a:lnTo>
                  <a:lnTo>
                    <a:pt x="965" y="47"/>
                  </a:lnTo>
                  <a:lnTo>
                    <a:pt x="1078" y="22"/>
                  </a:lnTo>
                  <a:lnTo>
                    <a:pt x="1195" y="5"/>
                  </a:lnTo>
                  <a:lnTo>
                    <a:pt x="1313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3260" tIns="46630" rIns="93260" bIns="46630" numCol="1" anchor="t" anchorCtr="0" compatLnSpc="1">
              <a:prstTxWarp prst="textNoShape">
                <a:avLst/>
              </a:prstTxWarp>
            </a:bodyPr>
            <a:lstStyle/>
            <a:p>
              <a:pPr defTabSz="1243245"/>
              <a:endParaRPr lang="en-IN" sz="2448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393" name="Freeform 38"/>
          <p:cNvSpPr>
            <a:spLocks noEditPoints="1"/>
          </p:cNvSpPr>
          <p:nvPr/>
        </p:nvSpPr>
        <p:spPr bwMode="auto">
          <a:xfrm>
            <a:off x="3529054" y="1977466"/>
            <a:ext cx="1059479" cy="709934"/>
          </a:xfrm>
          <a:custGeom>
            <a:avLst/>
            <a:gdLst>
              <a:gd name="T0" fmla="*/ 1384 w 3322"/>
              <a:gd name="T1" fmla="*/ 1418 h 2225"/>
              <a:gd name="T2" fmla="*/ 900 w 3322"/>
              <a:gd name="T3" fmla="*/ 1321 h 2225"/>
              <a:gd name="T4" fmla="*/ 2297 w 3322"/>
              <a:gd name="T5" fmla="*/ 890 h 2225"/>
              <a:gd name="T6" fmla="*/ 1661 w 3322"/>
              <a:gd name="T7" fmla="*/ 0 h 2225"/>
              <a:gd name="T8" fmla="*/ 1819 w 3322"/>
              <a:gd name="T9" fmla="*/ 11 h 2225"/>
              <a:gd name="T10" fmla="*/ 1969 w 3322"/>
              <a:gd name="T11" fmla="*/ 45 h 2225"/>
              <a:gd name="T12" fmla="*/ 2110 w 3322"/>
              <a:gd name="T13" fmla="*/ 100 h 2225"/>
              <a:gd name="T14" fmla="*/ 2240 w 3322"/>
              <a:gd name="T15" fmla="*/ 174 h 2225"/>
              <a:gd name="T16" fmla="*/ 2357 w 3322"/>
              <a:gd name="T17" fmla="*/ 263 h 2225"/>
              <a:gd name="T18" fmla="*/ 2460 w 3322"/>
              <a:gd name="T19" fmla="*/ 370 h 2225"/>
              <a:gd name="T20" fmla="*/ 2547 w 3322"/>
              <a:gd name="T21" fmla="*/ 489 h 2225"/>
              <a:gd name="T22" fmla="*/ 2616 w 3322"/>
              <a:gd name="T23" fmla="*/ 619 h 2225"/>
              <a:gd name="T24" fmla="*/ 2667 w 3322"/>
              <a:gd name="T25" fmla="*/ 761 h 2225"/>
              <a:gd name="T26" fmla="*/ 2749 w 3322"/>
              <a:gd name="T27" fmla="*/ 843 h 2225"/>
              <a:gd name="T28" fmla="*/ 2872 w 3322"/>
              <a:gd name="T29" fmla="*/ 877 h 2225"/>
              <a:gd name="T30" fmla="*/ 2986 w 3322"/>
              <a:gd name="T31" fmla="*/ 935 h 2225"/>
              <a:gd name="T32" fmla="*/ 3088 w 3322"/>
              <a:gd name="T33" fmla="*/ 1012 h 2225"/>
              <a:gd name="T34" fmla="*/ 3175 w 3322"/>
              <a:gd name="T35" fmla="*/ 1106 h 2225"/>
              <a:gd name="T36" fmla="*/ 3244 w 3322"/>
              <a:gd name="T37" fmla="*/ 1214 h 2225"/>
              <a:gd name="T38" fmla="*/ 3292 w 3322"/>
              <a:gd name="T39" fmla="*/ 1334 h 2225"/>
              <a:gd name="T40" fmla="*/ 3318 w 3322"/>
              <a:gd name="T41" fmla="*/ 1462 h 2225"/>
              <a:gd name="T42" fmla="*/ 3318 w 3322"/>
              <a:gd name="T43" fmla="*/ 1597 h 2225"/>
              <a:gd name="T44" fmla="*/ 3294 w 3322"/>
              <a:gd name="T45" fmla="*/ 1727 h 2225"/>
              <a:gd name="T46" fmla="*/ 3248 w 3322"/>
              <a:gd name="T47" fmla="*/ 1846 h 2225"/>
              <a:gd name="T48" fmla="*/ 3182 w 3322"/>
              <a:gd name="T49" fmla="*/ 1953 h 2225"/>
              <a:gd name="T50" fmla="*/ 3098 w 3322"/>
              <a:gd name="T51" fmla="*/ 2045 h 2225"/>
              <a:gd name="T52" fmla="*/ 2999 w 3322"/>
              <a:gd name="T53" fmla="*/ 2121 h 2225"/>
              <a:gd name="T54" fmla="*/ 2886 w 3322"/>
              <a:gd name="T55" fmla="*/ 2178 h 2225"/>
              <a:gd name="T56" fmla="*/ 2763 w 3322"/>
              <a:gd name="T57" fmla="*/ 2212 h 2225"/>
              <a:gd name="T58" fmla="*/ 2630 w 3322"/>
              <a:gd name="T59" fmla="*/ 2225 h 2225"/>
              <a:gd name="T60" fmla="*/ 759 w 3322"/>
              <a:gd name="T61" fmla="*/ 2222 h 2225"/>
              <a:gd name="T62" fmla="*/ 622 w 3322"/>
              <a:gd name="T63" fmla="*/ 2199 h 2225"/>
              <a:gd name="T64" fmla="*/ 493 w 3322"/>
              <a:gd name="T65" fmla="*/ 2152 h 2225"/>
              <a:gd name="T66" fmla="*/ 374 w 3322"/>
              <a:gd name="T67" fmla="*/ 2087 h 2225"/>
              <a:gd name="T68" fmla="*/ 268 w 3322"/>
              <a:gd name="T69" fmla="*/ 2004 h 2225"/>
              <a:gd name="T70" fmla="*/ 177 w 3322"/>
              <a:gd name="T71" fmla="*/ 1905 h 2225"/>
              <a:gd name="T72" fmla="*/ 103 w 3322"/>
              <a:gd name="T73" fmla="*/ 1791 h 2225"/>
              <a:gd name="T74" fmla="*/ 47 w 3322"/>
              <a:gd name="T75" fmla="*/ 1667 h 2225"/>
              <a:gd name="T76" fmla="*/ 13 w 3322"/>
              <a:gd name="T77" fmla="*/ 1533 h 2225"/>
              <a:gd name="T78" fmla="*/ 0 w 3322"/>
              <a:gd name="T79" fmla="*/ 1391 h 2225"/>
              <a:gd name="T80" fmla="*/ 13 w 3322"/>
              <a:gd name="T81" fmla="*/ 1242 h 2225"/>
              <a:gd name="T82" fmla="*/ 50 w 3322"/>
              <a:gd name="T83" fmla="*/ 1103 h 2225"/>
              <a:gd name="T84" fmla="*/ 110 w 3322"/>
              <a:gd name="T85" fmla="*/ 974 h 2225"/>
              <a:gd name="T86" fmla="*/ 190 w 3322"/>
              <a:gd name="T87" fmla="*/ 860 h 2225"/>
              <a:gd name="T88" fmla="*/ 288 w 3322"/>
              <a:gd name="T89" fmla="*/ 758 h 2225"/>
              <a:gd name="T90" fmla="*/ 403 w 3322"/>
              <a:gd name="T91" fmla="*/ 675 h 2225"/>
              <a:gd name="T92" fmla="*/ 532 w 3322"/>
              <a:gd name="T93" fmla="*/ 612 h 2225"/>
              <a:gd name="T94" fmla="*/ 673 w 3322"/>
              <a:gd name="T95" fmla="*/ 569 h 2225"/>
              <a:gd name="T96" fmla="*/ 783 w 3322"/>
              <a:gd name="T97" fmla="*/ 491 h 2225"/>
              <a:gd name="T98" fmla="*/ 868 w 3322"/>
              <a:gd name="T99" fmla="*/ 370 h 2225"/>
              <a:gd name="T100" fmla="*/ 969 w 3322"/>
              <a:gd name="T101" fmla="*/ 263 h 2225"/>
              <a:gd name="T102" fmla="*/ 1085 w 3322"/>
              <a:gd name="T103" fmla="*/ 173 h 2225"/>
              <a:gd name="T104" fmla="*/ 1214 w 3322"/>
              <a:gd name="T105" fmla="*/ 100 h 2225"/>
              <a:gd name="T106" fmla="*/ 1355 w 3322"/>
              <a:gd name="T107" fmla="*/ 45 h 2225"/>
              <a:gd name="T108" fmla="*/ 1504 w 3322"/>
              <a:gd name="T109" fmla="*/ 11 h 2225"/>
              <a:gd name="T110" fmla="*/ 1661 w 3322"/>
              <a:gd name="T111" fmla="*/ 0 h 2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322" h="2225">
                <a:moveTo>
                  <a:pt x="2103" y="695"/>
                </a:moveTo>
                <a:lnTo>
                  <a:pt x="1384" y="1418"/>
                </a:lnTo>
                <a:lnTo>
                  <a:pt x="1094" y="1126"/>
                </a:lnTo>
                <a:lnTo>
                  <a:pt x="900" y="1321"/>
                </a:lnTo>
                <a:lnTo>
                  <a:pt x="1384" y="1808"/>
                </a:lnTo>
                <a:lnTo>
                  <a:pt x="2297" y="890"/>
                </a:lnTo>
                <a:lnTo>
                  <a:pt x="2103" y="695"/>
                </a:lnTo>
                <a:close/>
                <a:moveTo>
                  <a:pt x="1661" y="0"/>
                </a:moveTo>
                <a:lnTo>
                  <a:pt x="1742" y="3"/>
                </a:lnTo>
                <a:lnTo>
                  <a:pt x="1819" y="11"/>
                </a:lnTo>
                <a:lnTo>
                  <a:pt x="1896" y="26"/>
                </a:lnTo>
                <a:lnTo>
                  <a:pt x="1969" y="45"/>
                </a:lnTo>
                <a:lnTo>
                  <a:pt x="2041" y="70"/>
                </a:lnTo>
                <a:lnTo>
                  <a:pt x="2110" y="100"/>
                </a:lnTo>
                <a:lnTo>
                  <a:pt x="2177" y="135"/>
                </a:lnTo>
                <a:lnTo>
                  <a:pt x="2240" y="174"/>
                </a:lnTo>
                <a:lnTo>
                  <a:pt x="2299" y="217"/>
                </a:lnTo>
                <a:lnTo>
                  <a:pt x="2357" y="263"/>
                </a:lnTo>
                <a:lnTo>
                  <a:pt x="2409" y="315"/>
                </a:lnTo>
                <a:lnTo>
                  <a:pt x="2460" y="370"/>
                </a:lnTo>
                <a:lnTo>
                  <a:pt x="2505" y="428"/>
                </a:lnTo>
                <a:lnTo>
                  <a:pt x="2547" y="489"/>
                </a:lnTo>
                <a:lnTo>
                  <a:pt x="2583" y="553"/>
                </a:lnTo>
                <a:lnTo>
                  <a:pt x="2616" y="619"/>
                </a:lnTo>
                <a:lnTo>
                  <a:pt x="2644" y="689"/>
                </a:lnTo>
                <a:lnTo>
                  <a:pt x="2667" y="761"/>
                </a:lnTo>
                <a:lnTo>
                  <a:pt x="2685" y="834"/>
                </a:lnTo>
                <a:lnTo>
                  <a:pt x="2749" y="843"/>
                </a:lnTo>
                <a:lnTo>
                  <a:pt x="2812" y="857"/>
                </a:lnTo>
                <a:lnTo>
                  <a:pt x="2872" y="877"/>
                </a:lnTo>
                <a:lnTo>
                  <a:pt x="2931" y="904"/>
                </a:lnTo>
                <a:lnTo>
                  <a:pt x="2986" y="935"/>
                </a:lnTo>
                <a:lnTo>
                  <a:pt x="3039" y="971"/>
                </a:lnTo>
                <a:lnTo>
                  <a:pt x="3088" y="1012"/>
                </a:lnTo>
                <a:lnTo>
                  <a:pt x="3133" y="1057"/>
                </a:lnTo>
                <a:lnTo>
                  <a:pt x="3175" y="1106"/>
                </a:lnTo>
                <a:lnTo>
                  <a:pt x="3212" y="1158"/>
                </a:lnTo>
                <a:lnTo>
                  <a:pt x="3244" y="1214"/>
                </a:lnTo>
                <a:lnTo>
                  <a:pt x="3270" y="1273"/>
                </a:lnTo>
                <a:lnTo>
                  <a:pt x="3292" y="1334"/>
                </a:lnTo>
                <a:lnTo>
                  <a:pt x="3308" y="1397"/>
                </a:lnTo>
                <a:lnTo>
                  <a:pt x="3318" y="1462"/>
                </a:lnTo>
                <a:lnTo>
                  <a:pt x="3322" y="1530"/>
                </a:lnTo>
                <a:lnTo>
                  <a:pt x="3318" y="1597"/>
                </a:lnTo>
                <a:lnTo>
                  <a:pt x="3309" y="1664"/>
                </a:lnTo>
                <a:lnTo>
                  <a:pt x="3294" y="1727"/>
                </a:lnTo>
                <a:lnTo>
                  <a:pt x="3273" y="1788"/>
                </a:lnTo>
                <a:lnTo>
                  <a:pt x="3248" y="1846"/>
                </a:lnTo>
                <a:lnTo>
                  <a:pt x="3218" y="1901"/>
                </a:lnTo>
                <a:lnTo>
                  <a:pt x="3182" y="1953"/>
                </a:lnTo>
                <a:lnTo>
                  <a:pt x="3142" y="2001"/>
                </a:lnTo>
                <a:lnTo>
                  <a:pt x="3098" y="2045"/>
                </a:lnTo>
                <a:lnTo>
                  <a:pt x="3051" y="2085"/>
                </a:lnTo>
                <a:lnTo>
                  <a:pt x="2999" y="2121"/>
                </a:lnTo>
                <a:lnTo>
                  <a:pt x="2944" y="2151"/>
                </a:lnTo>
                <a:lnTo>
                  <a:pt x="2886" y="2178"/>
                </a:lnTo>
                <a:lnTo>
                  <a:pt x="2826" y="2198"/>
                </a:lnTo>
                <a:lnTo>
                  <a:pt x="2763" y="2212"/>
                </a:lnTo>
                <a:lnTo>
                  <a:pt x="2697" y="2222"/>
                </a:lnTo>
                <a:lnTo>
                  <a:pt x="2630" y="2225"/>
                </a:lnTo>
                <a:lnTo>
                  <a:pt x="830" y="2225"/>
                </a:lnTo>
                <a:lnTo>
                  <a:pt x="759" y="2222"/>
                </a:lnTo>
                <a:lnTo>
                  <a:pt x="690" y="2214"/>
                </a:lnTo>
                <a:lnTo>
                  <a:pt x="622" y="2199"/>
                </a:lnTo>
                <a:lnTo>
                  <a:pt x="556" y="2178"/>
                </a:lnTo>
                <a:lnTo>
                  <a:pt x="493" y="2152"/>
                </a:lnTo>
                <a:lnTo>
                  <a:pt x="432" y="2122"/>
                </a:lnTo>
                <a:lnTo>
                  <a:pt x="374" y="2087"/>
                </a:lnTo>
                <a:lnTo>
                  <a:pt x="320" y="2047"/>
                </a:lnTo>
                <a:lnTo>
                  <a:pt x="268" y="2004"/>
                </a:lnTo>
                <a:lnTo>
                  <a:pt x="220" y="1955"/>
                </a:lnTo>
                <a:lnTo>
                  <a:pt x="177" y="1905"/>
                </a:lnTo>
                <a:lnTo>
                  <a:pt x="137" y="1849"/>
                </a:lnTo>
                <a:lnTo>
                  <a:pt x="103" y="1791"/>
                </a:lnTo>
                <a:lnTo>
                  <a:pt x="72" y="1730"/>
                </a:lnTo>
                <a:lnTo>
                  <a:pt x="47" y="1667"/>
                </a:lnTo>
                <a:lnTo>
                  <a:pt x="27" y="1600"/>
                </a:lnTo>
                <a:lnTo>
                  <a:pt x="13" y="1533"/>
                </a:lnTo>
                <a:lnTo>
                  <a:pt x="3" y="1462"/>
                </a:lnTo>
                <a:lnTo>
                  <a:pt x="0" y="1391"/>
                </a:lnTo>
                <a:lnTo>
                  <a:pt x="3" y="1316"/>
                </a:lnTo>
                <a:lnTo>
                  <a:pt x="13" y="1242"/>
                </a:lnTo>
                <a:lnTo>
                  <a:pt x="28" y="1171"/>
                </a:lnTo>
                <a:lnTo>
                  <a:pt x="50" y="1103"/>
                </a:lnTo>
                <a:lnTo>
                  <a:pt x="78" y="1038"/>
                </a:lnTo>
                <a:lnTo>
                  <a:pt x="110" y="974"/>
                </a:lnTo>
                <a:lnTo>
                  <a:pt x="148" y="915"/>
                </a:lnTo>
                <a:lnTo>
                  <a:pt x="190" y="860"/>
                </a:lnTo>
                <a:lnTo>
                  <a:pt x="237" y="807"/>
                </a:lnTo>
                <a:lnTo>
                  <a:pt x="288" y="758"/>
                </a:lnTo>
                <a:lnTo>
                  <a:pt x="344" y="715"/>
                </a:lnTo>
                <a:lnTo>
                  <a:pt x="403" y="675"/>
                </a:lnTo>
                <a:lnTo>
                  <a:pt x="466" y="641"/>
                </a:lnTo>
                <a:lnTo>
                  <a:pt x="532" y="612"/>
                </a:lnTo>
                <a:lnTo>
                  <a:pt x="601" y="588"/>
                </a:lnTo>
                <a:lnTo>
                  <a:pt x="673" y="569"/>
                </a:lnTo>
                <a:lnTo>
                  <a:pt x="748" y="556"/>
                </a:lnTo>
                <a:lnTo>
                  <a:pt x="783" y="491"/>
                </a:lnTo>
                <a:lnTo>
                  <a:pt x="823" y="429"/>
                </a:lnTo>
                <a:lnTo>
                  <a:pt x="868" y="370"/>
                </a:lnTo>
                <a:lnTo>
                  <a:pt x="916" y="315"/>
                </a:lnTo>
                <a:lnTo>
                  <a:pt x="969" y="263"/>
                </a:lnTo>
                <a:lnTo>
                  <a:pt x="1025" y="216"/>
                </a:lnTo>
                <a:lnTo>
                  <a:pt x="1085" y="173"/>
                </a:lnTo>
                <a:lnTo>
                  <a:pt x="1148" y="134"/>
                </a:lnTo>
                <a:lnTo>
                  <a:pt x="1214" y="100"/>
                </a:lnTo>
                <a:lnTo>
                  <a:pt x="1282" y="70"/>
                </a:lnTo>
                <a:lnTo>
                  <a:pt x="1355" y="45"/>
                </a:lnTo>
                <a:lnTo>
                  <a:pt x="1428" y="26"/>
                </a:lnTo>
                <a:lnTo>
                  <a:pt x="1504" y="11"/>
                </a:lnTo>
                <a:lnTo>
                  <a:pt x="1581" y="3"/>
                </a:lnTo>
                <a:lnTo>
                  <a:pt x="166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/>
          <a:p>
            <a:pPr defTabSz="1243245"/>
            <a:endParaRPr lang="en-IN" sz="2448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1032" name="Group 1031"/>
          <p:cNvGrpSpPr/>
          <p:nvPr/>
        </p:nvGrpSpPr>
        <p:grpSpPr>
          <a:xfrm>
            <a:off x="2739590" y="2421857"/>
            <a:ext cx="361909" cy="516506"/>
            <a:chOff x="2638834" y="2358339"/>
            <a:chExt cx="354845" cy="506424"/>
          </a:xfrm>
        </p:grpSpPr>
        <p:sp>
          <p:nvSpPr>
            <p:cNvPr id="1031" name="Rectangle 1030"/>
            <p:cNvSpPr/>
            <p:nvPr/>
          </p:nvSpPr>
          <p:spPr>
            <a:xfrm rot="18154672">
              <a:off x="2589443" y="2407730"/>
              <a:ext cx="174981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43245"/>
              <a:endParaRPr lang="en-IN" sz="2448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 rot="20148257">
              <a:off x="2736152" y="2532982"/>
              <a:ext cx="257527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43245"/>
              <a:endParaRPr lang="en-IN" sz="2448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 rot="1174185">
              <a:off x="2753285" y="2788563"/>
              <a:ext cx="150444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43245"/>
              <a:endParaRPr lang="en-IN" sz="2448">
                <a:solidFill>
                  <a:prstClr val="white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888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83F830-05C4-204E-B234-746E95407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4F5ADF-4F58-4699-B2EE-64914023D5E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41838C54-DFCC-C74C-9A88-6F36EB628665}"/>
              </a:ext>
            </a:extLst>
          </p:cNvPr>
          <p:cNvSpPr txBox="1">
            <a:spLocks/>
          </p:cNvSpPr>
          <p:nvPr/>
        </p:nvSpPr>
        <p:spPr>
          <a:xfrm>
            <a:off x="134939" y="196032"/>
            <a:ext cx="11887200" cy="699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3259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64" b="0" kern="1200">
                <a:solidFill>
                  <a:srgbClr val="7E7E7E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tx1"/>
                </a:solidFill>
              </a:rPr>
              <a:t>What does it mean?</a:t>
            </a:r>
          </a:p>
        </p:txBody>
      </p: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21AADBD4-198F-8847-972C-D1AD4732795B}"/>
              </a:ext>
            </a:extLst>
          </p:cNvPr>
          <p:cNvGrpSpPr/>
          <p:nvPr/>
        </p:nvGrpSpPr>
        <p:grpSpPr>
          <a:xfrm>
            <a:off x="236078" y="2000433"/>
            <a:ext cx="839950" cy="1198188"/>
            <a:chOff x="83878" y="950324"/>
            <a:chExt cx="923945" cy="1449808"/>
          </a:xfrm>
        </p:grpSpPr>
        <p:pic>
          <p:nvPicPr>
            <p:cNvPr id="172" name="Picture 171">
              <a:extLst>
                <a:ext uri="{FF2B5EF4-FFF2-40B4-BE49-F238E27FC236}">
                  <a16:creationId xmlns:a16="http://schemas.microsoft.com/office/drawing/2014/main" id="{9193D414-7048-8D4F-98EB-7B719BA13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2271" y="950324"/>
              <a:ext cx="863439" cy="1091459"/>
            </a:xfrm>
            <a:prstGeom prst="rect">
              <a:avLst/>
            </a:prstGeom>
          </p:spPr>
        </p:pic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D22428F6-D92F-9D40-BEE8-52FE97EB49E3}"/>
                </a:ext>
              </a:extLst>
            </p:cNvPr>
            <p:cNvGrpSpPr/>
            <p:nvPr/>
          </p:nvGrpSpPr>
          <p:grpSpPr>
            <a:xfrm>
              <a:off x="83878" y="1799284"/>
              <a:ext cx="923945" cy="600848"/>
              <a:chOff x="2117036" y="2339941"/>
              <a:chExt cx="3917950" cy="3082925"/>
            </a:xfrm>
          </p:grpSpPr>
          <p:sp>
            <p:nvSpPr>
              <p:cNvPr id="174" name="Freeform 173">
                <a:extLst>
                  <a:ext uri="{FF2B5EF4-FFF2-40B4-BE49-F238E27FC236}">
                    <a16:creationId xmlns:a16="http://schemas.microsoft.com/office/drawing/2014/main" id="{31513672-F4D1-A947-A595-F92B0CD5DC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7036" y="4379879"/>
                <a:ext cx="3917950" cy="460375"/>
              </a:xfrm>
              <a:custGeom>
                <a:avLst/>
                <a:gdLst>
                  <a:gd name="T0" fmla="*/ 0 w 4936"/>
                  <a:gd name="T1" fmla="*/ 0 h 579"/>
                  <a:gd name="T2" fmla="*/ 4936 w 4936"/>
                  <a:gd name="T3" fmla="*/ 0 h 579"/>
                  <a:gd name="T4" fmla="*/ 4936 w 4936"/>
                  <a:gd name="T5" fmla="*/ 482 h 579"/>
                  <a:gd name="T6" fmla="*/ 4933 w 4936"/>
                  <a:gd name="T7" fmla="*/ 507 h 579"/>
                  <a:gd name="T8" fmla="*/ 4922 w 4936"/>
                  <a:gd name="T9" fmla="*/ 531 h 579"/>
                  <a:gd name="T10" fmla="*/ 4907 w 4936"/>
                  <a:gd name="T11" fmla="*/ 551 h 579"/>
                  <a:gd name="T12" fmla="*/ 4888 w 4936"/>
                  <a:gd name="T13" fmla="*/ 566 h 579"/>
                  <a:gd name="T14" fmla="*/ 4864 w 4936"/>
                  <a:gd name="T15" fmla="*/ 576 h 579"/>
                  <a:gd name="T16" fmla="*/ 4838 w 4936"/>
                  <a:gd name="T17" fmla="*/ 579 h 579"/>
                  <a:gd name="T18" fmla="*/ 97 w 4936"/>
                  <a:gd name="T19" fmla="*/ 579 h 579"/>
                  <a:gd name="T20" fmla="*/ 72 w 4936"/>
                  <a:gd name="T21" fmla="*/ 576 h 579"/>
                  <a:gd name="T22" fmla="*/ 48 w 4936"/>
                  <a:gd name="T23" fmla="*/ 566 h 579"/>
                  <a:gd name="T24" fmla="*/ 28 w 4936"/>
                  <a:gd name="T25" fmla="*/ 551 h 579"/>
                  <a:gd name="T26" fmla="*/ 13 w 4936"/>
                  <a:gd name="T27" fmla="*/ 531 h 579"/>
                  <a:gd name="T28" fmla="*/ 3 w 4936"/>
                  <a:gd name="T29" fmla="*/ 507 h 579"/>
                  <a:gd name="T30" fmla="*/ 0 w 4936"/>
                  <a:gd name="T31" fmla="*/ 482 h 579"/>
                  <a:gd name="T32" fmla="*/ 0 w 4936"/>
                  <a:gd name="T33" fmla="*/ 0 h 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936" h="579">
                    <a:moveTo>
                      <a:pt x="0" y="0"/>
                    </a:moveTo>
                    <a:lnTo>
                      <a:pt x="4936" y="0"/>
                    </a:lnTo>
                    <a:lnTo>
                      <a:pt x="4936" y="482"/>
                    </a:lnTo>
                    <a:lnTo>
                      <a:pt x="4933" y="507"/>
                    </a:lnTo>
                    <a:lnTo>
                      <a:pt x="4922" y="531"/>
                    </a:lnTo>
                    <a:lnTo>
                      <a:pt x="4907" y="551"/>
                    </a:lnTo>
                    <a:lnTo>
                      <a:pt x="4888" y="566"/>
                    </a:lnTo>
                    <a:lnTo>
                      <a:pt x="4864" y="576"/>
                    </a:lnTo>
                    <a:lnTo>
                      <a:pt x="4838" y="579"/>
                    </a:lnTo>
                    <a:lnTo>
                      <a:pt x="97" y="579"/>
                    </a:lnTo>
                    <a:lnTo>
                      <a:pt x="72" y="576"/>
                    </a:lnTo>
                    <a:lnTo>
                      <a:pt x="48" y="566"/>
                    </a:lnTo>
                    <a:lnTo>
                      <a:pt x="28" y="551"/>
                    </a:lnTo>
                    <a:lnTo>
                      <a:pt x="13" y="531"/>
                    </a:lnTo>
                    <a:lnTo>
                      <a:pt x="3" y="507"/>
                    </a:lnTo>
                    <a:lnTo>
                      <a:pt x="0" y="4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75" name="Freeform 174">
                <a:extLst>
                  <a:ext uri="{FF2B5EF4-FFF2-40B4-BE49-F238E27FC236}">
                    <a16:creationId xmlns:a16="http://schemas.microsoft.com/office/drawing/2014/main" id="{20BD89BA-231E-5546-B157-4E53863C65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7036" y="2339941"/>
                <a:ext cx="3917950" cy="2114550"/>
              </a:xfrm>
              <a:custGeom>
                <a:avLst/>
                <a:gdLst>
                  <a:gd name="T0" fmla="*/ 97 w 4936"/>
                  <a:gd name="T1" fmla="*/ 0 h 2662"/>
                  <a:gd name="T2" fmla="*/ 4838 w 4936"/>
                  <a:gd name="T3" fmla="*/ 0 h 2662"/>
                  <a:gd name="T4" fmla="*/ 4864 w 4936"/>
                  <a:gd name="T5" fmla="*/ 3 h 2662"/>
                  <a:gd name="T6" fmla="*/ 4888 w 4936"/>
                  <a:gd name="T7" fmla="*/ 13 h 2662"/>
                  <a:gd name="T8" fmla="*/ 4907 w 4936"/>
                  <a:gd name="T9" fmla="*/ 28 h 2662"/>
                  <a:gd name="T10" fmla="*/ 4922 w 4936"/>
                  <a:gd name="T11" fmla="*/ 48 h 2662"/>
                  <a:gd name="T12" fmla="*/ 4933 w 4936"/>
                  <a:gd name="T13" fmla="*/ 72 h 2662"/>
                  <a:gd name="T14" fmla="*/ 4936 w 4936"/>
                  <a:gd name="T15" fmla="*/ 97 h 2662"/>
                  <a:gd name="T16" fmla="*/ 4936 w 4936"/>
                  <a:gd name="T17" fmla="*/ 2662 h 2662"/>
                  <a:gd name="T18" fmla="*/ 0 w 4936"/>
                  <a:gd name="T19" fmla="*/ 2662 h 2662"/>
                  <a:gd name="T20" fmla="*/ 0 w 4936"/>
                  <a:gd name="T21" fmla="*/ 97 h 2662"/>
                  <a:gd name="T22" fmla="*/ 3 w 4936"/>
                  <a:gd name="T23" fmla="*/ 72 h 2662"/>
                  <a:gd name="T24" fmla="*/ 13 w 4936"/>
                  <a:gd name="T25" fmla="*/ 48 h 2662"/>
                  <a:gd name="T26" fmla="*/ 28 w 4936"/>
                  <a:gd name="T27" fmla="*/ 28 h 2662"/>
                  <a:gd name="T28" fmla="*/ 48 w 4936"/>
                  <a:gd name="T29" fmla="*/ 13 h 2662"/>
                  <a:gd name="T30" fmla="*/ 72 w 4936"/>
                  <a:gd name="T31" fmla="*/ 3 h 2662"/>
                  <a:gd name="T32" fmla="*/ 97 w 4936"/>
                  <a:gd name="T33" fmla="*/ 0 h 26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936" h="2662">
                    <a:moveTo>
                      <a:pt x="97" y="0"/>
                    </a:moveTo>
                    <a:lnTo>
                      <a:pt x="4838" y="0"/>
                    </a:lnTo>
                    <a:lnTo>
                      <a:pt x="4864" y="3"/>
                    </a:lnTo>
                    <a:lnTo>
                      <a:pt x="4888" y="13"/>
                    </a:lnTo>
                    <a:lnTo>
                      <a:pt x="4907" y="28"/>
                    </a:lnTo>
                    <a:lnTo>
                      <a:pt x="4922" y="48"/>
                    </a:lnTo>
                    <a:lnTo>
                      <a:pt x="4933" y="72"/>
                    </a:lnTo>
                    <a:lnTo>
                      <a:pt x="4936" y="97"/>
                    </a:lnTo>
                    <a:lnTo>
                      <a:pt x="4936" y="2662"/>
                    </a:lnTo>
                    <a:lnTo>
                      <a:pt x="0" y="2662"/>
                    </a:lnTo>
                    <a:lnTo>
                      <a:pt x="0" y="97"/>
                    </a:lnTo>
                    <a:lnTo>
                      <a:pt x="3" y="72"/>
                    </a:lnTo>
                    <a:lnTo>
                      <a:pt x="13" y="48"/>
                    </a:lnTo>
                    <a:lnTo>
                      <a:pt x="28" y="28"/>
                    </a:lnTo>
                    <a:lnTo>
                      <a:pt x="48" y="13"/>
                    </a:lnTo>
                    <a:lnTo>
                      <a:pt x="72" y="3"/>
                    </a:lnTo>
                    <a:lnTo>
                      <a:pt x="97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76" name="Freeform 175">
                <a:extLst>
                  <a:ext uri="{FF2B5EF4-FFF2-40B4-BE49-F238E27FC236}">
                    <a16:creationId xmlns:a16="http://schemas.microsoft.com/office/drawing/2014/main" id="{583C1A9C-764A-594E-9BF5-8EA240CA80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2298" y="4610066"/>
                <a:ext cx="985837" cy="773113"/>
              </a:xfrm>
              <a:custGeom>
                <a:avLst/>
                <a:gdLst>
                  <a:gd name="T0" fmla="*/ 230 w 1241"/>
                  <a:gd name="T1" fmla="*/ 0 h 973"/>
                  <a:gd name="T2" fmla="*/ 1050 w 1241"/>
                  <a:gd name="T3" fmla="*/ 0 h 973"/>
                  <a:gd name="T4" fmla="*/ 1074 w 1241"/>
                  <a:gd name="T5" fmla="*/ 4 h 973"/>
                  <a:gd name="T6" fmla="*/ 1095 w 1241"/>
                  <a:gd name="T7" fmla="*/ 15 h 973"/>
                  <a:gd name="T8" fmla="*/ 1112 w 1241"/>
                  <a:gd name="T9" fmla="*/ 31 h 973"/>
                  <a:gd name="T10" fmla="*/ 1122 w 1241"/>
                  <a:gd name="T11" fmla="*/ 52 h 973"/>
                  <a:gd name="T12" fmla="*/ 1127 w 1241"/>
                  <a:gd name="T13" fmla="*/ 76 h 973"/>
                  <a:gd name="T14" fmla="*/ 1241 w 1241"/>
                  <a:gd name="T15" fmla="*/ 897 h 973"/>
                  <a:gd name="T16" fmla="*/ 1238 w 1241"/>
                  <a:gd name="T17" fmla="*/ 921 h 973"/>
                  <a:gd name="T18" fmla="*/ 1227 w 1241"/>
                  <a:gd name="T19" fmla="*/ 942 h 973"/>
                  <a:gd name="T20" fmla="*/ 1211 w 1241"/>
                  <a:gd name="T21" fmla="*/ 958 h 973"/>
                  <a:gd name="T22" fmla="*/ 1188 w 1241"/>
                  <a:gd name="T23" fmla="*/ 969 h 973"/>
                  <a:gd name="T24" fmla="*/ 1164 w 1241"/>
                  <a:gd name="T25" fmla="*/ 973 h 973"/>
                  <a:gd name="T26" fmla="*/ 77 w 1241"/>
                  <a:gd name="T27" fmla="*/ 973 h 973"/>
                  <a:gd name="T28" fmla="*/ 52 w 1241"/>
                  <a:gd name="T29" fmla="*/ 969 h 973"/>
                  <a:gd name="T30" fmla="*/ 31 w 1241"/>
                  <a:gd name="T31" fmla="*/ 958 h 973"/>
                  <a:gd name="T32" fmla="*/ 14 w 1241"/>
                  <a:gd name="T33" fmla="*/ 942 h 973"/>
                  <a:gd name="T34" fmla="*/ 4 w 1241"/>
                  <a:gd name="T35" fmla="*/ 921 h 973"/>
                  <a:gd name="T36" fmla="*/ 0 w 1241"/>
                  <a:gd name="T37" fmla="*/ 897 h 973"/>
                  <a:gd name="T38" fmla="*/ 154 w 1241"/>
                  <a:gd name="T39" fmla="*/ 76 h 973"/>
                  <a:gd name="T40" fmla="*/ 157 w 1241"/>
                  <a:gd name="T41" fmla="*/ 52 h 973"/>
                  <a:gd name="T42" fmla="*/ 169 w 1241"/>
                  <a:gd name="T43" fmla="*/ 31 h 973"/>
                  <a:gd name="T44" fmla="*/ 185 w 1241"/>
                  <a:gd name="T45" fmla="*/ 15 h 973"/>
                  <a:gd name="T46" fmla="*/ 206 w 1241"/>
                  <a:gd name="T47" fmla="*/ 4 h 973"/>
                  <a:gd name="T48" fmla="*/ 230 w 1241"/>
                  <a:gd name="T49" fmla="*/ 0 h 9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41" h="973">
                    <a:moveTo>
                      <a:pt x="230" y="0"/>
                    </a:moveTo>
                    <a:lnTo>
                      <a:pt x="1050" y="0"/>
                    </a:lnTo>
                    <a:lnTo>
                      <a:pt x="1074" y="4"/>
                    </a:lnTo>
                    <a:lnTo>
                      <a:pt x="1095" y="15"/>
                    </a:lnTo>
                    <a:lnTo>
                      <a:pt x="1112" y="31"/>
                    </a:lnTo>
                    <a:lnTo>
                      <a:pt x="1122" y="52"/>
                    </a:lnTo>
                    <a:lnTo>
                      <a:pt x="1127" y="76"/>
                    </a:lnTo>
                    <a:lnTo>
                      <a:pt x="1241" y="897"/>
                    </a:lnTo>
                    <a:lnTo>
                      <a:pt x="1238" y="921"/>
                    </a:lnTo>
                    <a:lnTo>
                      <a:pt x="1227" y="942"/>
                    </a:lnTo>
                    <a:lnTo>
                      <a:pt x="1211" y="958"/>
                    </a:lnTo>
                    <a:lnTo>
                      <a:pt x="1188" y="969"/>
                    </a:lnTo>
                    <a:lnTo>
                      <a:pt x="1164" y="973"/>
                    </a:lnTo>
                    <a:lnTo>
                      <a:pt x="77" y="973"/>
                    </a:lnTo>
                    <a:lnTo>
                      <a:pt x="52" y="969"/>
                    </a:lnTo>
                    <a:lnTo>
                      <a:pt x="31" y="958"/>
                    </a:lnTo>
                    <a:lnTo>
                      <a:pt x="14" y="942"/>
                    </a:lnTo>
                    <a:lnTo>
                      <a:pt x="4" y="921"/>
                    </a:lnTo>
                    <a:lnTo>
                      <a:pt x="0" y="897"/>
                    </a:lnTo>
                    <a:lnTo>
                      <a:pt x="154" y="76"/>
                    </a:lnTo>
                    <a:lnTo>
                      <a:pt x="157" y="52"/>
                    </a:lnTo>
                    <a:lnTo>
                      <a:pt x="169" y="31"/>
                    </a:lnTo>
                    <a:lnTo>
                      <a:pt x="185" y="15"/>
                    </a:lnTo>
                    <a:lnTo>
                      <a:pt x="206" y="4"/>
                    </a:lnTo>
                    <a:lnTo>
                      <a:pt x="230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77" name="Freeform 176">
                <a:extLst>
                  <a:ext uri="{FF2B5EF4-FFF2-40B4-BE49-F238E27FC236}">
                    <a16:creationId xmlns:a16="http://schemas.microsoft.com/office/drawing/2014/main" id="{59BB7394-1A18-9C45-A7E0-03B0125964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7036" y="5321266"/>
                <a:ext cx="1376362" cy="101600"/>
              </a:xfrm>
              <a:custGeom>
                <a:avLst/>
                <a:gdLst>
                  <a:gd name="T0" fmla="*/ 63 w 1734"/>
                  <a:gd name="T1" fmla="*/ 0 h 127"/>
                  <a:gd name="T2" fmla="*/ 1671 w 1734"/>
                  <a:gd name="T3" fmla="*/ 0 h 127"/>
                  <a:gd name="T4" fmla="*/ 1690 w 1734"/>
                  <a:gd name="T5" fmla="*/ 4 h 127"/>
                  <a:gd name="T6" fmla="*/ 1708 w 1734"/>
                  <a:gd name="T7" fmla="*/ 13 h 127"/>
                  <a:gd name="T8" fmla="*/ 1722 w 1734"/>
                  <a:gd name="T9" fmla="*/ 27 h 127"/>
                  <a:gd name="T10" fmla="*/ 1731 w 1734"/>
                  <a:gd name="T11" fmla="*/ 43 h 127"/>
                  <a:gd name="T12" fmla="*/ 1734 w 1734"/>
                  <a:gd name="T13" fmla="*/ 64 h 127"/>
                  <a:gd name="T14" fmla="*/ 1731 w 1734"/>
                  <a:gd name="T15" fmla="*/ 84 h 127"/>
                  <a:gd name="T16" fmla="*/ 1722 w 1734"/>
                  <a:gd name="T17" fmla="*/ 102 h 127"/>
                  <a:gd name="T18" fmla="*/ 1708 w 1734"/>
                  <a:gd name="T19" fmla="*/ 115 h 127"/>
                  <a:gd name="T20" fmla="*/ 1690 w 1734"/>
                  <a:gd name="T21" fmla="*/ 124 h 127"/>
                  <a:gd name="T22" fmla="*/ 1671 w 1734"/>
                  <a:gd name="T23" fmla="*/ 127 h 127"/>
                  <a:gd name="T24" fmla="*/ 63 w 1734"/>
                  <a:gd name="T25" fmla="*/ 127 h 127"/>
                  <a:gd name="T26" fmla="*/ 43 w 1734"/>
                  <a:gd name="T27" fmla="*/ 124 h 127"/>
                  <a:gd name="T28" fmla="*/ 25 w 1734"/>
                  <a:gd name="T29" fmla="*/ 115 h 127"/>
                  <a:gd name="T30" fmla="*/ 12 w 1734"/>
                  <a:gd name="T31" fmla="*/ 102 h 127"/>
                  <a:gd name="T32" fmla="*/ 3 w 1734"/>
                  <a:gd name="T33" fmla="*/ 84 h 127"/>
                  <a:gd name="T34" fmla="*/ 0 w 1734"/>
                  <a:gd name="T35" fmla="*/ 64 h 127"/>
                  <a:gd name="T36" fmla="*/ 3 w 1734"/>
                  <a:gd name="T37" fmla="*/ 43 h 127"/>
                  <a:gd name="T38" fmla="*/ 12 w 1734"/>
                  <a:gd name="T39" fmla="*/ 27 h 127"/>
                  <a:gd name="T40" fmla="*/ 25 w 1734"/>
                  <a:gd name="T41" fmla="*/ 13 h 127"/>
                  <a:gd name="T42" fmla="*/ 43 w 1734"/>
                  <a:gd name="T43" fmla="*/ 4 h 127"/>
                  <a:gd name="T44" fmla="*/ 63 w 1734"/>
                  <a:gd name="T45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734" h="127">
                    <a:moveTo>
                      <a:pt x="63" y="0"/>
                    </a:moveTo>
                    <a:lnTo>
                      <a:pt x="1671" y="0"/>
                    </a:lnTo>
                    <a:lnTo>
                      <a:pt x="1690" y="4"/>
                    </a:lnTo>
                    <a:lnTo>
                      <a:pt x="1708" y="13"/>
                    </a:lnTo>
                    <a:lnTo>
                      <a:pt x="1722" y="27"/>
                    </a:lnTo>
                    <a:lnTo>
                      <a:pt x="1731" y="43"/>
                    </a:lnTo>
                    <a:lnTo>
                      <a:pt x="1734" y="64"/>
                    </a:lnTo>
                    <a:lnTo>
                      <a:pt x="1731" y="84"/>
                    </a:lnTo>
                    <a:lnTo>
                      <a:pt x="1722" y="102"/>
                    </a:lnTo>
                    <a:lnTo>
                      <a:pt x="1708" y="115"/>
                    </a:lnTo>
                    <a:lnTo>
                      <a:pt x="1690" y="124"/>
                    </a:lnTo>
                    <a:lnTo>
                      <a:pt x="1671" y="127"/>
                    </a:lnTo>
                    <a:lnTo>
                      <a:pt x="63" y="127"/>
                    </a:lnTo>
                    <a:lnTo>
                      <a:pt x="43" y="124"/>
                    </a:lnTo>
                    <a:lnTo>
                      <a:pt x="25" y="115"/>
                    </a:lnTo>
                    <a:lnTo>
                      <a:pt x="12" y="102"/>
                    </a:lnTo>
                    <a:lnTo>
                      <a:pt x="3" y="84"/>
                    </a:lnTo>
                    <a:lnTo>
                      <a:pt x="0" y="64"/>
                    </a:lnTo>
                    <a:lnTo>
                      <a:pt x="3" y="43"/>
                    </a:lnTo>
                    <a:lnTo>
                      <a:pt x="12" y="27"/>
                    </a:lnTo>
                    <a:lnTo>
                      <a:pt x="25" y="13"/>
                    </a:lnTo>
                    <a:lnTo>
                      <a:pt x="43" y="4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sp>
        <p:nvSpPr>
          <p:cNvPr id="179" name="Rectangle 178">
            <a:extLst>
              <a:ext uri="{FF2B5EF4-FFF2-40B4-BE49-F238E27FC236}">
                <a16:creationId xmlns:a16="http://schemas.microsoft.com/office/drawing/2014/main" id="{51F4555A-0B9C-1244-BE30-44660DEB9BB7}"/>
              </a:ext>
            </a:extLst>
          </p:cNvPr>
          <p:cNvSpPr/>
          <p:nvPr/>
        </p:nvSpPr>
        <p:spPr>
          <a:xfrm>
            <a:off x="134939" y="3328937"/>
            <a:ext cx="1120837" cy="44223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noFill/>
          </a:ln>
          <a:effectLst>
            <a:outerShdw dist="38100" sx="1000" sy="1000" algn="bl" rotWithShape="0">
              <a:prstClr val="black"/>
            </a:outerShdw>
          </a:effectLst>
        </p:spPr>
        <p:txBody>
          <a:bodyPr wrap="square" lIns="146285" tIns="93248" bIns="93248" rtlCol="0" anchor="ctr">
            <a:spAutoFit/>
          </a:bodyPr>
          <a:lstStyle/>
          <a:p>
            <a:pPr algn="ctr" defTabSz="914309">
              <a:lnSpc>
                <a:spcPct val="150000"/>
              </a:lnSpc>
              <a:spcBef>
                <a:spcPts val="612"/>
              </a:spcBef>
            </a:pPr>
            <a:r>
              <a:rPr lang="en-US" sz="1200" b="1" kern="0" dirty="0">
                <a:solidFill>
                  <a:schemeClr val="bg1"/>
                </a:solidFill>
                <a:latin typeface="Avenir Next" panose="020B0503020202020204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DESIGNER</a:t>
            </a:r>
          </a:p>
        </p:txBody>
      </p:sp>
      <p:cxnSp>
        <p:nvCxnSpPr>
          <p:cNvPr id="181" name="Elbow Connector 180">
            <a:extLst>
              <a:ext uri="{FF2B5EF4-FFF2-40B4-BE49-F238E27FC236}">
                <a16:creationId xmlns:a16="http://schemas.microsoft.com/office/drawing/2014/main" id="{89222F93-443F-BA45-81C3-B013F3EC2A3A}"/>
              </a:ext>
            </a:extLst>
          </p:cNvPr>
          <p:cNvCxnSpPr>
            <a:cxnSpLocks/>
          </p:cNvCxnSpPr>
          <p:nvPr/>
        </p:nvCxnSpPr>
        <p:spPr>
          <a:xfrm>
            <a:off x="1255776" y="2779954"/>
            <a:ext cx="541226" cy="351091"/>
          </a:xfrm>
          <a:prstGeom prst="bentConnector3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F4540212-D8B0-3045-8F43-7851414E33C7}"/>
              </a:ext>
            </a:extLst>
          </p:cNvPr>
          <p:cNvGrpSpPr/>
          <p:nvPr/>
        </p:nvGrpSpPr>
        <p:grpSpPr>
          <a:xfrm>
            <a:off x="4019296" y="6268872"/>
            <a:ext cx="622632" cy="566029"/>
            <a:chOff x="688769" y="1125187"/>
            <a:chExt cx="4607627" cy="4607626"/>
          </a:xfrm>
        </p:grpSpPr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7A68653F-61C9-5342-8F19-4B2D930D4528}"/>
                </a:ext>
              </a:extLst>
            </p:cNvPr>
            <p:cNvSpPr/>
            <p:nvPr/>
          </p:nvSpPr>
          <p:spPr>
            <a:xfrm>
              <a:off x="688769" y="1125187"/>
              <a:ext cx="4607627" cy="4607626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6" name="Freeform 11">
              <a:extLst>
                <a:ext uri="{FF2B5EF4-FFF2-40B4-BE49-F238E27FC236}">
                  <a16:creationId xmlns:a16="http://schemas.microsoft.com/office/drawing/2014/main" id="{3C8C0BB3-6BF2-E049-A21E-3EEE9D191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5381" y="1981597"/>
              <a:ext cx="2523649" cy="2894807"/>
            </a:xfrm>
            <a:custGeom>
              <a:avLst/>
              <a:gdLst>
                <a:gd name="T0" fmla="*/ 2345 w 4474"/>
                <a:gd name="T1" fmla="*/ 28 h 5131"/>
                <a:gd name="T2" fmla="*/ 2552 w 4474"/>
                <a:gd name="T3" fmla="*/ 136 h 5131"/>
                <a:gd name="T4" fmla="*/ 2811 w 4474"/>
                <a:gd name="T5" fmla="*/ 290 h 5131"/>
                <a:gd name="T6" fmla="*/ 3116 w 4474"/>
                <a:gd name="T7" fmla="*/ 456 h 5131"/>
                <a:gd name="T8" fmla="*/ 3450 w 4474"/>
                <a:gd name="T9" fmla="*/ 598 h 5131"/>
                <a:gd name="T10" fmla="*/ 3892 w 4474"/>
                <a:gd name="T11" fmla="*/ 690 h 5131"/>
                <a:gd name="T12" fmla="*/ 4349 w 4474"/>
                <a:gd name="T13" fmla="*/ 704 h 5131"/>
                <a:gd name="T14" fmla="*/ 4400 w 4474"/>
                <a:gd name="T15" fmla="*/ 712 h 5131"/>
                <a:gd name="T16" fmla="*/ 4452 w 4474"/>
                <a:gd name="T17" fmla="*/ 759 h 5131"/>
                <a:gd name="T18" fmla="*/ 4468 w 4474"/>
                <a:gd name="T19" fmla="*/ 854 h 5131"/>
                <a:gd name="T20" fmla="*/ 4468 w 4474"/>
                <a:gd name="T21" fmla="*/ 986 h 5131"/>
                <a:gd name="T22" fmla="*/ 4469 w 4474"/>
                <a:gd name="T23" fmla="*/ 1236 h 5131"/>
                <a:gd name="T24" fmla="*/ 4471 w 4474"/>
                <a:gd name="T25" fmla="*/ 1548 h 5131"/>
                <a:gd name="T26" fmla="*/ 4472 w 4474"/>
                <a:gd name="T27" fmla="*/ 1867 h 5131"/>
                <a:gd name="T28" fmla="*/ 4472 w 4474"/>
                <a:gd name="T29" fmla="*/ 2137 h 5131"/>
                <a:gd name="T30" fmla="*/ 4474 w 4474"/>
                <a:gd name="T31" fmla="*/ 2301 h 5131"/>
                <a:gd name="T32" fmla="*/ 4455 w 4474"/>
                <a:gd name="T33" fmla="*/ 2579 h 5131"/>
                <a:gd name="T34" fmla="*/ 4396 w 4474"/>
                <a:gd name="T35" fmla="*/ 2853 h 5131"/>
                <a:gd name="T36" fmla="*/ 4349 w 4474"/>
                <a:gd name="T37" fmla="*/ 2890 h 5131"/>
                <a:gd name="T38" fmla="*/ 4210 w 4474"/>
                <a:gd name="T39" fmla="*/ 2857 h 5131"/>
                <a:gd name="T40" fmla="*/ 3975 w 4474"/>
                <a:gd name="T41" fmla="*/ 2837 h 5131"/>
                <a:gd name="T42" fmla="*/ 3569 w 4474"/>
                <a:gd name="T43" fmla="*/ 2906 h 5131"/>
                <a:gd name="T44" fmla="*/ 3219 w 4474"/>
                <a:gd name="T45" fmla="*/ 3098 h 5131"/>
                <a:gd name="T46" fmla="*/ 2950 w 4474"/>
                <a:gd name="T47" fmla="*/ 3389 h 5131"/>
                <a:gd name="T48" fmla="*/ 2788 w 4474"/>
                <a:gd name="T49" fmla="*/ 3754 h 5131"/>
                <a:gd name="T50" fmla="*/ 2752 w 4474"/>
                <a:gd name="T51" fmla="*/ 4164 h 5131"/>
                <a:gd name="T52" fmla="*/ 2842 w 4474"/>
                <a:gd name="T53" fmla="*/ 4537 h 5131"/>
                <a:gd name="T54" fmla="*/ 2939 w 4474"/>
                <a:gd name="T55" fmla="*/ 4723 h 5131"/>
                <a:gd name="T56" fmla="*/ 2935 w 4474"/>
                <a:gd name="T57" fmla="*/ 4770 h 5131"/>
                <a:gd name="T58" fmla="*/ 2663 w 4474"/>
                <a:gd name="T59" fmla="*/ 4960 h 5131"/>
                <a:gd name="T60" fmla="*/ 2389 w 4474"/>
                <a:gd name="T61" fmla="*/ 5099 h 5131"/>
                <a:gd name="T62" fmla="*/ 2197 w 4474"/>
                <a:gd name="T63" fmla="*/ 5128 h 5131"/>
                <a:gd name="T64" fmla="*/ 1989 w 4474"/>
                <a:gd name="T65" fmla="*/ 5059 h 5131"/>
                <a:gd name="T66" fmla="*/ 1717 w 4474"/>
                <a:gd name="T67" fmla="*/ 4907 h 5131"/>
                <a:gd name="T68" fmla="*/ 1403 w 4474"/>
                <a:gd name="T69" fmla="*/ 4682 h 5131"/>
                <a:gd name="T70" fmla="*/ 1074 w 4474"/>
                <a:gd name="T71" fmla="*/ 4393 h 5131"/>
                <a:gd name="T72" fmla="*/ 750 w 4474"/>
                <a:gd name="T73" fmla="*/ 4049 h 5131"/>
                <a:gd name="T74" fmla="*/ 458 w 4474"/>
                <a:gd name="T75" fmla="*/ 3662 h 5131"/>
                <a:gd name="T76" fmla="*/ 219 w 4474"/>
                <a:gd name="T77" fmla="*/ 3239 h 5131"/>
                <a:gd name="T78" fmla="*/ 58 w 4474"/>
                <a:gd name="T79" fmla="*/ 2790 h 5131"/>
                <a:gd name="T80" fmla="*/ 0 w 4474"/>
                <a:gd name="T81" fmla="*/ 2326 h 5131"/>
                <a:gd name="T82" fmla="*/ 0 w 4474"/>
                <a:gd name="T83" fmla="*/ 2270 h 5131"/>
                <a:gd name="T84" fmla="*/ 3 w 4474"/>
                <a:gd name="T85" fmla="*/ 2068 h 5131"/>
                <a:gd name="T86" fmla="*/ 8 w 4474"/>
                <a:gd name="T87" fmla="*/ 1773 h 5131"/>
                <a:gd name="T88" fmla="*/ 14 w 4474"/>
                <a:gd name="T89" fmla="*/ 1442 h 5131"/>
                <a:gd name="T90" fmla="*/ 19 w 4474"/>
                <a:gd name="T91" fmla="*/ 1131 h 5131"/>
                <a:gd name="T92" fmla="*/ 23 w 4474"/>
                <a:gd name="T93" fmla="*/ 898 h 5131"/>
                <a:gd name="T94" fmla="*/ 27 w 4474"/>
                <a:gd name="T95" fmla="*/ 798 h 5131"/>
                <a:gd name="T96" fmla="*/ 67 w 4474"/>
                <a:gd name="T97" fmla="*/ 703 h 5131"/>
                <a:gd name="T98" fmla="*/ 122 w 4474"/>
                <a:gd name="T99" fmla="*/ 689 h 5131"/>
                <a:gd name="T100" fmla="*/ 475 w 4474"/>
                <a:gd name="T101" fmla="*/ 700 h 5131"/>
                <a:gd name="T102" fmla="*/ 952 w 4474"/>
                <a:gd name="T103" fmla="*/ 656 h 5131"/>
                <a:gd name="T104" fmla="*/ 1350 w 4474"/>
                <a:gd name="T105" fmla="*/ 520 h 5131"/>
                <a:gd name="T106" fmla="*/ 1667 w 4474"/>
                <a:gd name="T107" fmla="*/ 342 h 5131"/>
                <a:gd name="T108" fmla="*/ 1925 w 4474"/>
                <a:gd name="T109" fmla="*/ 162 h 5131"/>
                <a:gd name="T110" fmla="*/ 2125 w 4474"/>
                <a:gd name="T111" fmla="*/ 34 h 5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474" h="5131">
                  <a:moveTo>
                    <a:pt x="2236" y="0"/>
                  </a:moveTo>
                  <a:lnTo>
                    <a:pt x="2269" y="3"/>
                  </a:lnTo>
                  <a:lnTo>
                    <a:pt x="2305" y="12"/>
                  </a:lnTo>
                  <a:lnTo>
                    <a:pt x="2345" y="28"/>
                  </a:lnTo>
                  <a:lnTo>
                    <a:pt x="2391" y="48"/>
                  </a:lnTo>
                  <a:lnTo>
                    <a:pt x="2441" y="73"/>
                  </a:lnTo>
                  <a:lnTo>
                    <a:pt x="2494" y="103"/>
                  </a:lnTo>
                  <a:lnTo>
                    <a:pt x="2552" y="136"/>
                  </a:lnTo>
                  <a:lnTo>
                    <a:pt x="2611" y="172"/>
                  </a:lnTo>
                  <a:lnTo>
                    <a:pt x="2675" y="209"/>
                  </a:lnTo>
                  <a:lnTo>
                    <a:pt x="2742" y="250"/>
                  </a:lnTo>
                  <a:lnTo>
                    <a:pt x="2811" y="290"/>
                  </a:lnTo>
                  <a:lnTo>
                    <a:pt x="2885" y="332"/>
                  </a:lnTo>
                  <a:lnTo>
                    <a:pt x="2960" y="375"/>
                  </a:lnTo>
                  <a:lnTo>
                    <a:pt x="3036" y="415"/>
                  </a:lnTo>
                  <a:lnTo>
                    <a:pt x="3116" y="456"/>
                  </a:lnTo>
                  <a:lnTo>
                    <a:pt x="3197" y="495"/>
                  </a:lnTo>
                  <a:lnTo>
                    <a:pt x="3280" y="532"/>
                  </a:lnTo>
                  <a:lnTo>
                    <a:pt x="3364" y="567"/>
                  </a:lnTo>
                  <a:lnTo>
                    <a:pt x="3450" y="598"/>
                  </a:lnTo>
                  <a:lnTo>
                    <a:pt x="3538" y="625"/>
                  </a:lnTo>
                  <a:lnTo>
                    <a:pt x="3658" y="656"/>
                  </a:lnTo>
                  <a:lnTo>
                    <a:pt x="3775" y="676"/>
                  </a:lnTo>
                  <a:lnTo>
                    <a:pt x="3892" y="690"/>
                  </a:lnTo>
                  <a:lnTo>
                    <a:pt x="4008" y="700"/>
                  </a:lnTo>
                  <a:lnTo>
                    <a:pt x="4122" y="704"/>
                  </a:lnTo>
                  <a:lnTo>
                    <a:pt x="4236" y="704"/>
                  </a:lnTo>
                  <a:lnTo>
                    <a:pt x="4349" y="704"/>
                  </a:lnTo>
                  <a:lnTo>
                    <a:pt x="4360" y="704"/>
                  </a:lnTo>
                  <a:lnTo>
                    <a:pt x="4372" y="706"/>
                  </a:lnTo>
                  <a:lnTo>
                    <a:pt x="4386" y="707"/>
                  </a:lnTo>
                  <a:lnTo>
                    <a:pt x="4400" y="712"/>
                  </a:lnTo>
                  <a:lnTo>
                    <a:pt x="4414" y="718"/>
                  </a:lnTo>
                  <a:lnTo>
                    <a:pt x="4428" y="728"/>
                  </a:lnTo>
                  <a:lnTo>
                    <a:pt x="4441" y="742"/>
                  </a:lnTo>
                  <a:lnTo>
                    <a:pt x="4452" y="759"/>
                  </a:lnTo>
                  <a:lnTo>
                    <a:pt x="4460" y="782"/>
                  </a:lnTo>
                  <a:lnTo>
                    <a:pt x="4466" y="812"/>
                  </a:lnTo>
                  <a:lnTo>
                    <a:pt x="4468" y="847"/>
                  </a:lnTo>
                  <a:lnTo>
                    <a:pt x="4468" y="854"/>
                  </a:lnTo>
                  <a:lnTo>
                    <a:pt x="4468" y="873"/>
                  </a:lnTo>
                  <a:lnTo>
                    <a:pt x="4468" y="903"/>
                  </a:lnTo>
                  <a:lnTo>
                    <a:pt x="4468" y="940"/>
                  </a:lnTo>
                  <a:lnTo>
                    <a:pt x="4468" y="986"/>
                  </a:lnTo>
                  <a:lnTo>
                    <a:pt x="4468" y="1040"/>
                  </a:lnTo>
                  <a:lnTo>
                    <a:pt x="4468" y="1100"/>
                  </a:lnTo>
                  <a:lnTo>
                    <a:pt x="4469" y="1165"/>
                  </a:lnTo>
                  <a:lnTo>
                    <a:pt x="4469" y="1236"/>
                  </a:lnTo>
                  <a:lnTo>
                    <a:pt x="4469" y="1311"/>
                  </a:lnTo>
                  <a:lnTo>
                    <a:pt x="4469" y="1387"/>
                  </a:lnTo>
                  <a:lnTo>
                    <a:pt x="4469" y="1467"/>
                  </a:lnTo>
                  <a:lnTo>
                    <a:pt x="4471" y="1548"/>
                  </a:lnTo>
                  <a:lnTo>
                    <a:pt x="4471" y="1629"/>
                  </a:lnTo>
                  <a:lnTo>
                    <a:pt x="4471" y="1711"/>
                  </a:lnTo>
                  <a:lnTo>
                    <a:pt x="4471" y="1790"/>
                  </a:lnTo>
                  <a:lnTo>
                    <a:pt x="4472" y="1867"/>
                  </a:lnTo>
                  <a:lnTo>
                    <a:pt x="4472" y="1942"/>
                  </a:lnTo>
                  <a:lnTo>
                    <a:pt x="4472" y="2011"/>
                  </a:lnTo>
                  <a:lnTo>
                    <a:pt x="4472" y="2076"/>
                  </a:lnTo>
                  <a:lnTo>
                    <a:pt x="4472" y="2137"/>
                  </a:lnTo>
                  <a:lnTo>
                    <a:pt x="4472" y="2189"/>
                  </a:lnTo>
                  <a:lnTo>
                    <a:pt x="4474" y="2236"/>
                  </a:lnTo>
                  <a:lnTo>
                    <a:pt x="4474" y="2273"/>
                  </a:lnTo>
                  <a:lnTo>
                    <a:pt x="4474" y="2301"/>
                  </a:lnTo>
                  <a:lnTo>
                    <a:pt x="4474" y="2318"/>
                  </a:lnTo>
                  <a:lnTo>
                    <a:pt x="4474" y="2326"/>
                  </a:lnTo>
                  <a:lnTo>
                    <a:pt x="4469" y="2453"/>
                  </a:lnTo>
                  <a:lnTo>
                    <a:pt x="4455" y="2579"/>
                  </a:lnTo>
                  <a:lnTo>
                    <a:pt x="4433" y="2706"/>
                  </a:lnTo>
                  <a:lnTo>
                    <a:pt x="4405" y="2831"/>
                  </a:lnTo>
                  <a:lnTo>
                    <a:pt x="4400" y="2840"/>
                  </a:lnTo>
                  <a:lnTo>
                    <a:pt x="4396" y="2853"/>
                  </a:lnTo>
                  <a:lnTo>
                    <a:pt x="4388" y="2865"/>
                  </a:lnTo>
                  <a:lnTo>
                    <a:pt x="4378" y="2876"/>
                  </a:lnTo>
                  <a:lnTo>
                    <a:pt x="4364" y="2884"/>
                  </a:lnTo>
                  <a:lnTo>
                    <a:pt x="4349" y="2890"/>
                  </a:lnTo>
                  <a:lnTo>
                    <a:pt x="4330" y="2889"/>
                  </a:lnTo>
                  <a:lnTo>
                    <a:pt x="4308" y="2882"/>
                  </a:lnTo>
                  <a:lnTo>
                    <a:pt x="4260" y="2868"/>
                  </a:lnTo>
                  <a:lnTo>
                    <a:pt x="4210" y="2857"/>
                  </a:lnTo>
                  <a:lnTo>
                    <a:pt x="4158" y="2850"/>
                  </a:lnTo>
                  <a:lnTo>
                    <a:pt x="4103" y="2842"/>
                  </a:lnTo>
                  <a:lnTo>
                    <a:pt x="4042" y="2839"/>
                  </a:lnTo>
                  <a:lnTo>
                    <a:pt x="3975" y="2837"/>
                  </a:lnTo>
                  <a:lnTo>
                    <a:pt x="3869" y="2842"/>
                  </a:lnTo>
                  <a:lnTo>
                    <a:pt x="3766" y="2854"/>
                  </a:lnTo>
                  <a:lnTo>
                    <a:pt x="3666" y="2876"/>
                  </a:lnTo>
                  <a:lnTo>
                    <a:pt x="3569" y="2906"/>
                  </a:lnTo>
                  <a:lnTo>
                    <a:pt x="3475" y="2943"/>
                  </a:lnTo>
                  <a:lnTo>
                    <a:pt x="3385" y="2989"/>
                  </a:lnTo>
                  <a:lnTo>
                    <a:pt x="3300" y="3040"/>
                  </a:lnTo>
                  <a:lnTo>
                    <a:pt x="3219" y="3098"/>
                  </a:lnTo>
                  <a:lnTo>
                    <a:pt x="3144" y="3162"/>
                  </a:lnTo>
                  <a:lnTo>
                    <a:pt x="3074" y="3232"/>
                  </a:lnTo>
                  <a:lnTo>
                    <a:pt x="3008" y="3307"/>
                  </a:lnTo>
                  <a:lnTo>
                    <a:pt x="2950" y="3389"/>
                  </a:lnTo>
                  <a:lnTo>
                    <a:pt x="2899" y="3473"/>
                  </a:lnTo>
                  <a:lnTo>
                    <a:pt x="2855" y="3564"/>
                  </a:lnTo>
                  <a:lnTo>
                    <a:pt x="2817" y="3657"/>
                  </a:lnTo>
                  <a:lnTo>
                    <a:pt x="2788" y="3754"/>
                  </a:lnTo>
                  <a:lnTo>
                    <a:pt x="2766" y="3854"/>
                  </a:lnTo>
                  <a:lnTo>
                    <a:pt x="2752" y="3959"/>
                  </a:lnTo>
                  <a:lnTo>
                    <a:pt x="2749" y="4064"/>
                  </a:lnTo>
                  <a:lnTo>
                    <a:pt x="2752" y="4164"/>
                  </a:lnTo>
                  <a:lnTo>
                    <a:pt x="2764" y="4260"/>
                  </a:lnTo>
                  <a:lnTo>
                    <a:pt x="2783" y="4356"/>
                  </a:lnTo>
                  <a:lnTo>
                    <a:pt x="2810" y="4448"/>
                  </a:lnTo>
                  <a:lnTo>
                    <a:pt x="2842" y="4537"/>
                  </a:lnTo>
                  <a:lnTo>
                    <a:pt x="2881" y="4623"/>
                  </a:lnTo>
                  <a:lnTo>
                    <a:pt x="2928" y="4704"/>
                  </a:lnTo>
                  <a:lnTo>
                    <a:pt x="2933" y="4714"/>
                  </a:lnTo>
                  <a:lnTo>
                    <a:pt x="2939" y="4723"/>
                  </a:lnTo>
                  <a:lnTo>
                    <a:pt x="2944" y="4732"/>
                  </a:lnTo>
                  <a:lnTo>
                    <a:pt x="2946" y="4743"/>
                  </a:lnTo>
                  <a:lnTo>
                    <a:pt x="2942" y="4756"/>
                  </a:lnTo>
                  <a:lnTo>
                    <a:pt x="2935" y="4770"/>
                  </a:lnTo>
                  <a:lnTo>
                    <a:pt x="2921" y="4784"/>
                  </a:lnTo>
                  <a:lnTo>
                    <a:pt x="2830" y="4849"/>
                  </a:lnTo>
                  <a:lnTo>
                    <a:pt x="2744" y="4909"/>
                  </a:lnTo>
                  <a:lnTo>
                    <a:pt x="2663" y="4960"/>
                  </a:lnTo>
                  <a:lnTo>
                    <a:pt x="2588" y="5006"/>
                  </a:lnTo>
                  <a:lnTo>
                    <a:pt x="2516" y="5043"/>
                  </a:lnTo>
                  <a:lnTo>
                    <a:pt x="2450" y="5074"/>
                  </a:lnTo>
                  <a:lnTo>
                    <a:pt x="2389" y="5099"/>
                  </a:lnTo>
                  <a:lnTo>
                    <a:pt x="2333" y="5117"/>
                  </a:lnTo>
                  <a:lnTo>
                    <a:pt x="2281" y="5126"/>
                  </a:lnTo>
                  <a:lnTo>
                    <a:pt x="2236" y="5131"/>
                  </a:lnTo>
                  <a:lnTo>
                    <a:pt x="2197" y="5128"/>
                  </a:lnTo>
                  <a:lnTo>
                    <a:pt x="2153" y="5118"/>
                  </a:lnTo>
                  <a:lnTo>
                    <a:pt x="2103" y="5104"/>
                  </a:lnTo>
                  <a:lnTo>
                    <a:pt x="2049" y="5084"/>
                  </a:lnTo>
                  <a:lnTo>
                    <a:pt x="1989" y="5059"/>
                  </a:lnTo>
                  <a:lnTo>
                    <a:pt x="1927" y="5028"/>
                  </a:lnTo>
                  <a:lnTo>
                    <a:pt x="1860" y="4993"/>
                  </a:lnTo>
                  <a:lnTo>
                    <a:pt x="1789" y="4953"/>
                  </a:lnTo>
                  <a:lnTo>
                    <a:pt x="1717" y="4907"/>
                  </a:lnTo>
                  <a:lnTo>
                    <a:pt x="1641" y="4857"/>
                  </a:lnTo>
                  <a:lnTo>
                    <a:pt x="1564" y="4803"/>
                  </a:lnTo>
                  <a:lnTo>
                    <a:pt x="1484" y="4745"/>
                  </a:lnTo>
                  <a:lnTo>
                    <a:pt x="1403" y="4682"/>
                  </a:lnTo>
                  <a:lnTo>
                    <a:pt x="1322" y="4615"/>
                  </a:lnTo>
                  <a:lnTo>
                    <a:pt x="1239" y="4545"/>
                  </a:lnTo>
                  <a:lnTo>
                    <a:pt x="1156" y="4471"/>
                  </a:lnTo>
                  <a:lnTo>
                    <a:pt x="1074" y="4393"/>
                  </a:lnTo>
                  <a:lnTo>
                    <a:pt x="991" y="4312"/>
                  </a:lnTo>
                  <a:lnTo>
                    <a:pt x="909" y="4228"/>
                  </a:lnTo>
                  <a:lnTo>
                    <a:pt x="828" y="4140"/>
                  </a:lnTo>
                  <a:lnTo>
                    <a:pt x="750" y="4049"/>
                  </a:lnTo>
                  <a:lnTo>
                    <a:pt x="673" y="3956"/>
                  </a:lnTo>
                  <a:lnTo>
                    <a:pt x="598" y="3860"/>
                  </a:lnTo>
                  <a:lnTo>
                    <a:pt x="527" y="3762"/>
                  </a:lnTo>
                  <a:lnTo>
                    <a:pt x="458" y="3662"/>
                  </a:lnTo>
                  <a:lnTo>
                    <a:pt x="392" y="3559"/>
                  </a:lnTo>
                  <a:lnTo>
                    <a:pt x="330" y="3454"/>
                  </a:lnTo>
                  <a:lnTo>
                    <a:pt x="272" y="3346"/>
                  </a:lnTo>
                  <a:lnTo>
                    <a:pt x="219" y="3239"/>
                  </a:lnTo>
                  <a:lnTo>
                    <a:pt x="170" y="3128"/>
                  </a:lnTo>
                  <a:lnTo>
                    <a:pt x="127" y="3017"/>
                  </a:lnTo>
                  <a:lnTo>
                    <a:pt x="89" y="2904"/>
                  </a:lnTo>
                  <a:lnTo>
                    <a:pt x="58" y="2790"/>
                  </a:lnTo>
                  <a:lnTo>
                    <a:pt x="33" y="2675"/>
                  </a:lnTo>
                  <a:lnTo>
                    <a:pt x="14" y="2559"/>
                  </a:lnTo>
                  <a:lnTo>
                    <a:pt x="3" y="2442"/>
                  </a:lnTo>
                  <a:lnTo>
                    <a:pt x="0" y="2326"/>
                  </a:lnTo>
                  <a:lnTo>
                    <a:pt x="0" y="2325"/>
                  </a:lnTo>
                  <a:lnTo>
                    <a:pt x="0" y="2318"/>
                  </a:lnTo>
                  <a:lnTo>
                    <a:pt x="0" y="2300"/>
                  </a:lnTo>
                  <a:lnTo>
                    <a:pt x="0" y="2270"/>
                  </a:lnTo>
                  <a:lnTo>
                    <a:pt x="0" y="2231"/>
                  </a:lnTo>
                  <a:lnTo>
                    <a:pt x="2" y="2184"/>
                  </a:lnTo>
                  <a:lnTo>
                    <a:pt x="2" y="2129"/>
                  </a:lnTo>
                  <a:lnTo>
                    <a:pt x="3" y="2068"/>
                  </a:lnTo>
                  <a:lnTo>
                    <a:pt x="5" y="2001"/>
                  </a:lnTo>
                  <a:lnTo>
                    <a:pt x="5" y="1929"/>
                  </a:lnTo>
                  <a:lnTo>
                    <a:pt x="6" y="1853"/>
                  </a:lnTo>
                  <a:lnTo>
                    <a:pt x="8" y="1773"/>
                  </a:lnTo>
                  <a:lnTo>
                    <a:pt x="9" y="1692"/>
                  </a:lnTo>
                  <a:lnTo>
                    <a:pt x="11" y="1609"/>
                  </a:lnTo>
                  <a:lnTo>
                    <a:pt x="13" y="1526"/>
                  </a:lnTo>
                  <a:lnTo>
                    <a:pt x="14" y="1442"/>
                  </a:lnTo>
                  <a:lnTo>
                    <a:pt x="14" y="1361"/>
                  </a:lnTo>
                  <a:lnTo>
                    <a:pt x="16" y="1281"/>
                  </a:lnTo>
                  <a:lnTo>
                    <a:pt x="17" y="1204"/>
                  </a:lnTo>
                  <a:lnTo>
                    <a:pt x="19" y="1131"/>
                  </a:lnTo>
                  <a:lnTo>
                    <a:pt x="20" y="1064"/>
                  </a:lnTo>
                  <a:lnTo>
                    <a:pt x="22" y="1001"/>
                  </a:lnTo>
                  <a:lnTo>
                    <a:pt x="22" y="947"/>
                  </a:lnTo>
                  <a:lnTo>
                    <a:pt x="23" y="898"/>
                  </a:lnTo>
                  <a:lnTo>
                    <a:pt x="25" y="857"/>
                  </a:lnTo>
                  <a:lnTo>
                    <a:pt x="25" y="828"/>
                  </a:lnTo>
                  <a:lnTo>
                    <a:pt x="27" y="807"/>
                  </a:lnTo>
                  <a:lnTo>
                    <a:pt x="27" y="798"/>
                  </a:lnTo>
                  <a:lnTo>
                    <a:pt x="33" y="762"/>
                  </a:lnTo>
                  <a:lnTo>
                    <a:pt x="44" y="736"/>
                  </a:lnTo>
                  <a:lnTo>
                    <a:pt x="55" y="717"/>
                  </a:lnTo>
                  <a:lnTo>
                    <a:pt x="67" y="703"/>
                  </a:lnTo>
                  <a:lnTo>
                    <a:pt x="81" y="695"/>
                  </a:lnTo>
                  <a:lnTo>
                    <a:pt x="94" y="690"/>
                  </a:lnTo>
                  <a:lnTo>
                    <a:pt x="108" y="689"/>
                  </a:lnTo>
                  <a:lnTo>
                    <a:pt x="122" y="689"/>
                  </a:lnTo>
                  <a:lnTo>
                    <a:pt x="134" y="689"/>
                  </a:lnTo>
                  <a:lnTo>
                    <a:pt x="245" y="693"/>
                  </a:lnTo>
                  <a:lnTo>
                    <a:pt x="359" y="698"/>
                  </a:lnTo>
                  <a:lnTo>
                    <a:pt x="475" y="700"/>
                  </a:lnTo>
                  <a:lnTo>
                    <a:pt x="592" y="698"/>
                  </a:lnTo>
                  <a:lnTo>
                    <a:pt x="711" y="690"/>
                  </a:lnTo>
                  <a:lnTo>
                    <a:pt x="831" y="678"/>
                  </a:lnTo>
                  <a:lnTo>
                    <a:pt x="952" y="656"/>
                  </a:lnTo>
                  <a:lnTo>
                    <a:pt x="1075" y="625"/>
                  </a:lnTo>
                  <a:lnTo>
                    <a:pt x="1170" y="595"/>
                  </a:lnTo>
                  <a:lnTo>
                    <a:pt x="1263" y="559"/>
                  </a:lnTo>
                  <a:lnTo>
                    <a:pt x="1350" y="520"/>
                  </a:lnTo>
                  <a:lnTo>
                    <a:pt x="1436" y="478"/>
                  </a:lnTo>
                  <a:lnTo>
                    <a:pt x="1516" y="434"/>
                  </a:lnTo>
                  <a:lnTo>
                    <a:pt x="1594" y="389"/>
                  </a:lnTo>
                  <a:lnTo>
                    <a:pt x="1667" y="342"/>
                  </a:lnTo>
                  <a:lnTo>
                    <a:pt x="1738" y="295"/>
                  </a:lnTo>
                  <a:lnTo>
                    <a:pt x="1803" y="250"/>
                  </a:lnTo>
                  <a:lnTo>
                    <a:pt x="1866" y="204"/>
                  </a:lnTo>
                  <a:lnTo>
                    <a:pt x="1925" y="162"/>
                  </a:lnTo>
                  <a:lnTo>
                    <a:pt x="1980" y="125"/>
                  </a:lnTo>
                  <a:lnTo>
                    <a:pt x="2031" y="89"/>
                  </a:lnTo>
                  <a:lnTo>
                    <a:pt x="2080" y="59"/>
                  </a:lnTo>
                  <a:lnTo>
                    <a:pt x="2125" y="34"/>
                  </a:lnTo>
                  <a:lnTo>
                    <a:pt x="2166" y="15"/>
                  </a:lnTo>
                  <a:lnTo>
                    <a:pt x="2203" y="3"/>
                  </a:lnTo>
                  <a:lnTo>
                    <a:pt x="2236" y="0"/>
                  </a:lnTo>
                  <a:close/>
                </a:path>
              </a:pathLst>
            </a:custGeom>
            <a:solidFill>
              <a:srgbClr val="6BC2ED">
                <a:lumMod val="75000"/>
              </a:srgbClr>
            </a:solidFill>
            <a:ln w="0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87" name="Freeform 12">
              <a:extLst>
                <a:ext uri="{FF2B5EF4-FFF2-40B4-BE49-F238E27FC236}">
                  <a16:creationId xmlns:a16="http://schemas.microsoft.com/office/drawing/2014/main" id="{DB863F63-F03C-A54A-8BC3-1E53BB8D7B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6463" y="3899435"/>
              <a:ext cx="1103321" cy="749085"/>
            </a:xfrm>
            <a:custGeom>
              <a:avLst/>
              <a:gdLst>
                <a:gd name="T0" fmla="*/ 1719 w 1954"/>
                <a:gd name="T1" fmla="*/ 0 h 1328"/>
                <a:gd name="T2" fmla="*/ 1747 w 1954"/>
                <a:gd name="T3" fmla="*/ 3 h 1328"/>
                <a:gd name="T4" fmla="*/ 1775 w 1954"/>
                <a:gd name="T5" fmla="*/ 12 h 1328"/>
                <a:gd name="T6" fmla="*/ 1798 w 1954"/>
                <a:gd name="T7" fmla="*/ 29 h 1328"/>
                <a:gd name="T8" fmla="*/ 1920 w 1954"/>
                <a:gd name="T9" fmla="*/ 142 h 1328"/>
                <a:gd name="T10" fmla="*/ 1939 w 1954"/>
                <a:gd name="T11" fmla="*/ 165 h 1328"/>
                <a:gd name="T12" fmla="*/ 1950 w 1954"/>
                <a:gd name="T13" fmla="*/ 192 h 1328"/>
                <a:gd name="T14" fmla="*/ 1954 w 1954"/>
                <a:gd name="T15" fmla="*/ 220 h 1328"/>
                <a:gd name="T16" fmla="*/ 1951 w 1954"/>
                <a:gd name="T17" fmla="*/ 248 h 1328"/>
                <a:gd name="T18" fmla="*/ 1942 w 1954"/>
                <a:gd name="T19" fmla="*/ 275 h 1328"/>
                <a:gd name="T20" fmla="*/ 1925 w 1954"/>
                <a:gd name="T21" fmla="*/ 298 h 1328"/>
                <a:gd name="T22" fmla="*/ 984 w 1954"/>
                <a:gd name="T23" fmla="*/ 1290 h 1328"/>
                <a:gd name="T24" fmla="*/ 961 w 1954"/>
                <a:gd name="T25" fmla="*/ 1309 h 1328"/>
                <a:gd name="T26" fmla="*/ 934 w 1954"/>
                <a:gd name="T27" fmla="*/ 1321 h 1328"/>
                <a:gd name="T28" fmla="*/ 904 w 1954"/>
                <a:gd name="T29" fmla="*/ 1328 h 1328"/>
                <a:gd name="T30" fmla="*/ 875 w 1954"/>
                <a:gd name="T31" fmla="*/ 1328 h 1328"/>
                <a:gd name="T32" fmla="*/ 847 w 1954"/>
                <a:gd name="T33" fmla="*/ 1320 h 1328"/>
                <a:gd name="T34" fmla="*/ 820 w 1954"/>
                <a:gd name="T35" fmla="*/ 1306 h 1328"/>
                <a:gd name="T36" fmla="*/ 43 w 1954"/>
                <a:gd name="T37" fmla="*/ 731 h 1328"/>
                <a:gd name="T38" fmla="*/ 22 w 1954"/>
                <a:gd name="T39" fmla="*/ 710 h 1328"/>
                <a:gd name="T40" fmla="*/ 7 w 1954"/>
                <a:gd name="T41" fmla="*/ 685 h 1328"/>
                <a:gd name="T42" fmla="*/ 0 w 1954"/>
                <a:gd name="T43" fmla="*/ 659 h 1328"/>
                <a:gd name="T44" fmla="*/ 0 w 1954"/>
                <a:gd name="T45" fmla="*/ 631 h 1328"/>
                <a:gd name="T46" fmla="*/ 6 w 1954"/>
                <a:gd name="T47" fmla="*/ 603 h 1328"/>
                <a:gd name="T48" fmla="*/ 20 w 1954"/>
                <a:gd name="T49" fmla="*/ 576 h 1328"/>
                <a:gd name="T50" fmla="*/ 120 w 1954"/>
                <a:gd name="T51" fmla="*/ 445 h 1328"/>
                <a:gd name="T52" fmla="*/ 140 w 1954"/>
                <a:gd name="T53" fmla="*/ 423 h 1328"/>
                <a:gd name="T54" fmla="*/ 165 w 1954"/>
                <a:gd name="T55" fmla="*/ 409 h 1328"/>
                <a:gd name="T56" fmla="*/ 193 w 1954"/>
                <a:gd name="T57" fmla="*/ 401 h 1328"/>
                <a:gd name="T58" fmla="*/ 222 w 1954"/>
                <a:gd name="T59" fmla="*/ 401 h 1328"/>
                <a:gd name="T60" fmla="*/ 250 w 1954"/>
                <a:gd name="T61" fmla="*/ 407 h 1328"/>
                <a:gd name="T62" fmla="*/ 276 w 1954"/>
                <a:gd name="T63" fmla="*/ 421 h 1328"/>
                <a:gd name="T64" fmla="*/ 775 w 1954"/>
                <a:gd name="T65" fmla="*/ 787 h 1328"/>
                <a:gd name="T66" fmla="*/ 801 w 1954"/>
                <a:gd name="T67" fmla="*/ 801 h 1328"/>
                <a:gd name="T68" fmla="*/ 829 w 1954"/>
                <a:gd name="T69" fmla="*/ 809 h 1328"/>
                <a:gd name="T70" fmla="*/ 859 w 1954"/>
                <a:gd name="T71" fmla="*/ 809 h 1328"/>
                <a:gd name="T72" fmla="*/ 889 w 1954"/>
                <a:gd name="T73" fmla="*/ 803 h 1328"/>
                <a:gd name="T74" fmla="*/ 915 w 1954"/>
                <a:gd name="T75" fmla="*/ 790 h 1328"/>
                <a:gd name="T76" fmla="*/ 939 w 1954"/>
                <a:gd name="T77" fmla="*/ 771 h 1328"/>
                <a:gd name="T78" fmla="*/ 1642 w 1954"/>
                <a:gd name="T79" fmla="*/ 35 h 1328"/>
                <a:gd name="T80" fmla="*/ 1665 w 1954"/>
                <a:gd name="T81" fmla="*/ 17 h 1328"/>
                <a:gd name="T82" fmla="*/ 1690 w 1954"/>
                <a:gd name="T83" fmla="*/ 4 h 1328"/>
                <a:gd name="T84" fmla="*/ 1719 w 1954"/>
                <a:gd name="T85" fmla="*/ 0 h 1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54" h="1328">
                  <a:moveTo>
                    <a:pt x="1719" y="0"/>
                  </a:moveTo>
                  <a:lnTo>
                    <a:pt x="1747" y="3"/>
                  </a:lnTo>
                  <a:lnTo>
                    <a:pt x="1775" y="12"/>
                  </a:lnTo>
                  <a:lnTo>
                    <a:pt x="1798" y="29"/>
                  </a:lnTo>
                  <a:lnTo>
                    <a:pt x="1920" y="142"/>
                  </a:lnTo>
                  <a:lnTo>
                    <a:pt x="1939" y="165"/>
                  </a:lnTo>
                  <a:lnTo>
                    <a:pt x="1950" y="192"/>
                  </a:lnTo>
                  <a:lnTo>
                    <a:pt x="1954" y="220"/>
                  </a:lnTo>
                  <a:lnTo>
                    <a:pt x="1951" y="248"/>
                  </a:lnTo>
                  <a:lnTo>
                    <a:pt x="1942" y="275"/>
                  </a:lnTo>
                  <a:lnTo>
                    <a:pt x="1925" y="298"/>
                  </a:lnTo>
                  <a:lnTo>
                    <a:pt x="984" y="1290"/>
                  </a:lnTo>
                  <a:lnTo>
                    <a:pt x="961" y="1309"/>
                  </a:lnTo>
                  <a:lnTo>
                    <a:pt x="934" y="1321"/>
                  </a:lnTo>
                  <a:lnTo>
                    <a:pt x="904" y="1328"/>
                  </a:lnTo>
                  <a:lnTo>
                    <a:pt x="875" y="1328"/>
                  </a:lnTo>
                  <a:lnTo>
                    <a:pt x="847" y="1320"/>
                  </a:lnTo>
                  <a:lnTo>
                    <a:pt x="820" y="1306"/>
                  </a:lnTo>
                  <a:lnTo>
                    <a:pt x="43" y="731"/>
                  </a:lnTo>
                  <a:lnTo>
                    <a:pt x="22" y="710"/>
                  </a:lnTo>
                  <a:lnTo>
                    <a:pt x="7" y="685"/>
                  </a:lnTo>
                  <a:lnTo>
                    <a:pt x="0" y="659"/>
                  </a:lnTo>
                  <a:lnTo>
                    <a:pt x="0" y="631"/>
                  </a:lnTo>
                  <a:lnTo>
                    <a:pt x="6" y="603"/>
                  </a:lnTo>
                  <a:lnTo>
                    <a:pt x="20" y="576"/>
                  </a:lnTo>
                  <a:lnTo>
                    <a:pt x="120" y="445"/>
                  </a:lnTo>
                  <a:lnTo>
                    <a:pt x="140" y="423"/>
                  </a:lnTo>
                  <a:lnTo>
                    <a:pt x="165" y="409"/>
                  </a:lnTo>
                  <a:lnTo>
                    <a:pt x="193" y="401"/>
                  </a:lnTo>
                  <a:lnTo>
                    <a:pt x="222" y="401"/>
                  </a:lnTo>
                  <a:lnTo>
                    <a:pt x="250" y="407"/>
                  </a:lnTo>
                  <a:lnTo>
                    <a:pt x="276" y="421"/>
                  </a:lnTo>
                  <a:lnTo>
                    <a:pt x="775" y="787"/>
                  </a:lnTo>
                  <a:lnTo>
                    <a:pt x="801" y="801"/>
                  </a:lnTo>
                  <a:lnTo>
                    <a:pt x="829" y="809"/>
                  </a:lnTo>
                  <a:lnTo>
                    <a:pt x="859" y="809"/>
                  </a:lnTo>
                  <a:lnTo>
                    <a:pt x="889" y="803"/>
                  </a:lnTo>
                  <a:lnTo>
                    <a:pt x="915" y="790"/>
                  </a:lnTo>
                  <a:lnTo>
                    <a:pt x="939" y="771"/>
                  </a:lnTo>
                  <a:lnTo>
                    <a:pt x="1642" y="35"/>
                  </a:lnTo>
                  <a:lnTo>
                    <a:pt x="1665" y="17"/>
                  </a:lnTo>
                  <a:lnTo>
                    <a:pt x="1690" y="4"/>
                  </a:lnTo>
                  <a:lnTo>
                    <a:pt x="1719" y="0"/>
                  </a:lnTo>
                  <a:close/>
                </a:path>
              </a:pathLst>
            </a:custGeom>
            <a:solidFill>
              <a:srgbClr val="6BC2ED">
                <a:lumMod val="50000"/>
              </a:srgbClr>
            </a:solidFill>
            <a:ln w="0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27" name="Group 1026">
            <a:extLst>
              <a:ext uri="{FF2B5EF4-FFF2-40B4-BE49-F238E27FC236}">
                <a16:creationId xmlns:a16="http://schemas.microsoft.com/office/drawing/2014/main" id="{B237081E-D5FB-C847-90F5-B07C377C0E79}"/>
              </a:ext>
            </a:extLst>
          </p:cNvPr>
          <p:cNvGrpSpPr/>
          <p:nvPr/>
        </p:nvGrpSpPr>
        <p:grpSpPr>
          <a:xfrm>
            <a:off x="6364610" y="6254980"/>
            <a:ext cx="654910" cy="551508"/>
            <a:chOff x="6244603" y="6135955"/>
            <a:chExt cx="792441" cy="667325"/>
          </a:xfrm>
        </p:grpSpPr>
        <p:pic>
          <p:nvPicPr>
            <p:cNvPr id="190" name="Graphic 189" descr="Upload with solid fill">
              <a:extLst>
                <a:ext uri="{FF2B5EF4-FFF2-40B4-BE49-F238E27FC236}">
                  <a16:creationId xmlns:a16="http://schemas.microsoft.com/office/drawing/2014/main" id="{2970528C-5AD8-7840-B8EA-10CBEC07F10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69052" y="6182040"/>
              <a:ext cx="567771" cy="567771"/>
            </a:xfrm>
            <a:prstGeom prst="rect">
              <a:avLst/>
            </a:prstGeom>
          </p:spPr>
        </p:pic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44D19279-BB8C-B943-A7D7-042147E4F29F}"/>
                </a:ext>
              </a:extLst>
            </p:cNvPr>
            <p:cNvSpPr/>
            <p:nvPr/>
          </p:nvSpPr>
          <p:spPr>
            <a:xfrm>
              <a:off x="6244603" y="6135955"/>
              <a:ext cx="792441" cy="667325"/>
            </a:xfrm>
            <a:prstGeom prst="ellipse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</a:ln>
            <a:effectLst>
              <a:outerShdw dist="38100" dir="180000" sx="1000" sy="1000" algn="bl" rotWithShape="0">
                <a:prstClr val="black"/>
              </a:outerShdw>
            </a:effectLst>
          </p:spPr>
          <p:txBody>
            <a:bodyPr wrap="square" lIns="146285" tIns="93248" bIns="93248" rtlCol="0" anchor="ctr">
              <a:spAutoFit/>
            </a:bodyPr>
            <a:lstStyle/>
            <a:p>
              <a:pPr algn="ctr" defTabSz="914309">
                <a:lnSpc>
                  <a:spcPct val="150000"/>
                </a:lnSpc>
                <a:spcBef>
                  <a:spcPts val="612"/>
                </a:spcBef>
              </a:pPr>
              <a:endParaRPr lang="en-US" kern="0" dirty="0">
                <a:solidFill>
                  <a:schemeClr val="tx2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endParaRPr>
            </a:p>
          </p:txBody>
        </p:sp>
      </p:grpSp>
      <p:grpSp>
        <p:nvGrpSpPr>
          <p:cNvPr id="1028" name="Group 1027">
            <a:extLst>
              <a:ext uri="{FF2B5EF4-FFF2-40B4-BE49-F238E27FC236}">
                <a16:creationId xmlns:a16="http://schemas.microsoft.com/office/drawing/2014/main" id="{E23F1D88-8D97-634E-8905-50A59F973A12}"/>
              </a:ext>
            </a:extLst>
          </p:cNvPr>
          <p:cNvGrpSpPr/>
          <p:nvPr/>
        </p:nvGrpSpPr>
        <p:grpSpPr>
          <a:xfrm>
            <a:off x="8819199" y="6215256"/>
            <a:ext cx="654910" cy="606659"/>
            <a:chOff x="7600851" y="6151847"/>
            <a:chExt cx="792441" cy="734058"/>
          </a:xfrm>
        </p:grpSpPr>
        <p:pic>
          <p:nvPicPr>
            <p:cNvPr id="1025" name="Graphic 1024" descr="Infinity with solid fill">
              <a:extLst>
                <a:ext uri="{FF2B5EF4-FFF2-40B4-BE49-F238E27FC236}">
                  <a16:creationId xmlns:a16="http://schemas.microsoft.com/office/drawing/2014/main" id="{AED25100-55AC-BA40-9191-5276ACB5567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687946" y="6215466"/>
              <a:ext cx="594811" cy="594811"/>
            </a:xfrm>
            <a:prstGeom prst="rect">
              <a:avLst/>
            </a:prstGeom>
          </p:spPr>
        </p:pic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CDF2B84E-FE7A-6144-9BC3-E83780E7845F}"/>
                </a:ext>
              </a:extLst>
            </p:cNvPr>
            <p:cNvSpPr/>
            <p:nvPr/>
          </p:nvSpPr>
          <p:spPr>
            <a:xfrm>
              <a:off x="7600851" y="6151847"/>
              <a:ext cx="792441" cy="734058"/>
            </a:xfrm>
            <a:prstGeom prst="ellipse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</a:ln>
            <a:effectLst>
              <a:outerShdw dist="38100" dir="180000" sx="1000" sy="1000" algn="bl" rotWithShape="0">
                <a:prstClr val="black"/>
              </a:outerShdw>
            </a:effectLst>
          </p:spPr>
          <p:txBody>
            <a:bodyPr wrap="square" lIns="146285" tIns="93248" bIns="93248" rtlCol="0" anchor="ctr">
              <a:spAutoFit/>
            </a:bodyPr>
            <a:lstStyle/>
            <a:p>
              <a:pPr algn="ctr" defTabSz="914309">
                <a:lnSpc>
                  <a:spcPct val="150000"/>
                </a:lnSpc>
                <a:spcBef>
                  <a:spcPts val="612"/>
                </a:spcBef>
              </a:pPr>
              <a:endParaRPr lang="en-US" kern="0" dirty="0">
                <a:solidFill>
                  <a:schemeClr val="tx2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endParaRPr>
            </a:p>
          </p:txBody>
        </p:sp>
      </p:grpSp>
      <p:cxnSp>
        <p:nvCxnSpPr>
          <p:cNvPr id="198" name="Elbow Connector 197">
            <a:extLst>
              <a:ext uri="{FF2B5EF4-FFF2-40B4-BE49-F238E27FC236}">
                <a16:creationId xmlns:a16="http://schemas.microsoft.com/office/drawing/2014/main" id="{A2E1822A-087E-4B4C-94AB-37813C7CCA01}"/>
              </a:ext>
            </a:extLst>
          </p:cNvPr>
          <p:cNvCxnSpPr>
            <a:cxnSpLocks/>
            <a:stCxn id="202" idx="2"/>
            <a:endCxn id="1030" idx="0"/>
          </p:cNvCxnSpPr>
          <p:nvPr/>
        </p:nvCxnSpPr>
        <p:spPr>
          <a:xfrm rot="16200000" flipH="1">
            <a:off x="6373973" y="5794873"/>
            <a:ext cx="420680" cy="232095"/>
          </a:xfrm>
          <a:prstGeom prst="bentConnector3">
            <a:avLst>
              <a:gd name="adj1" fmla="val 50000"/>
            </a:avLst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Rectangle 1029">
            <a:extLst>
              <a:ext uri="{FF2B5EF4-FFF2-40B4-BE49-F238E27FC236}">
                <a16:creationId xmlns:a16="http://schemas.microsoft.com/office/drawing/2014/main" id="{9CEF37BF-6F9C-E94F-B4C4-8C40A8719F45}"/>
              </a:ext>
            </a:extLst>
          </p:cNvPr>
          <p:cNvSpPr/>
          <p:nvPr/>
        </p:nvSpPr>
        <p:spPr>
          <a:xfrm>
            <a:off x="3464721" y="6121261"/>
            <a:ext cx="6471280" cy="787955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outerShdw dist="38100" sx="1000" sy="1000" algn="bl" rotWithShape="0">
              <a:prstClr val="black"/>
            </a:outerShdw>
          </a:effectLst>
        </p:spPr>
        <p:txBody>
          <a:bodyPr wrap="square" lIns="146285" tIns="93248" bIns="93248" rtlCol="0" anchor="ctr">
            <a:spAutoFit/>
          </a:bodyPr>
          <a:lstStyle/>
          <a:p>
            <a:pPr algn="ctr" defTabSz="914309">
              <a:lnSpc>
                <a:spcPct val="150000"/>
              </a:lnSpc>
              <a:spcBef>
                <a:spcPts val="612"/>
              </a:spcBef>
            </a:pPr>
            <a:endParaRPr lang="en-US" kern="0" dirty="0">
              <a:solidFill>
                <a:schemeClr val="tx2"/>
              </a:solidFill>
              <a:latin typeface="Segoe UI Semibold" panose="020B0702040204020203" pitchFamily="34" charset="0"/>
              <a:ea typeface="Segoe UI" panose="020B05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A03B5F60-0FD8-2746-966F-48DA4FBF7C4A}"/>
              </a:ext>
            </a:extLst>
          </p:cNvPr>
          <p:cNvSpPr/>
          <p:nvPr/>
        </p:nvSpPr>
        <p:spPr>
          <a:xfrm>
            <a:off x="1665042" y="6330769"/>
            <a:ext cx="1414583" cy="44223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noFill/>
          </a:ln>
          <a:effectLst>
            <a:outerShdw dist="38100" sx="1000" sy="1000" algn="bl" rotWithShape="0">
              <a:prstClr val="black"/>
            </a:outerShdw>
          </a:effectLst>
        </p:spPr>
        <p:txBody>
          <a:bodyPr wrap="square" lIns="146285" tIns="93248" bIns="93248" rtlCol="0" anchor="ctr">
            <a:spAutoFit/>
          </a:bodyPr>
          <a:lstStyle/>
          <a:p>
            <a:pPr algn="ctr" defTabSz="914309">
              <a:lnSpc>
                <a:spcPct val="150000"/>
              </a:lnSpc>
              <a:spcBef>
                <a:spcPts val="612"/>
              </a:spcBef>
            </a:pPr>
            <a:r>
              <a:rPr lang="en-US" sz="1200" b="1" kern="0" dirty="0">
                <a:solidFill>
                  <a:schemeClr val="bg1"/>
                </a:solidFill>
                <a:latin typeface="Avenir Next" panose="020B0503020202020204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DEPLOYMENT</a:t>
            </a:r>
          </a:p>
        </p:txBody>
      </p: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DAE2C702-CC38-0C48-B005-39EEBE244C19}"/>
              </a:ext>
            </a:extLst>
          </p:cNvPr>
          <p:cNvGrpSpPr/>
          <p:nvPr/>
        </p:nvGrpSpPr>
        <p:grpSpPr>
          <a:xfrm>
            <a:off x="1975924" y="881515"/>
            <a:ext cx="10259462" cy="4819066"/>
            <a:chOff x="1975924" y="881515"/>
            <a:chExt cx="10259462" cy="4819066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E04D7155-BE3C-6247-8431-6C76BFC97A63}"/>
                </a:ext>
              </a:extLst>
            </p:cNvPr>
            <p:cNvGrpSpPr/>
            <p:nvPr/>
          </p:nvGrpSpPr>
          <p:grpSpPr>
            <a:xfrm>
              <a:off x="3617567" y="4295855"/>
              <a:ext cx="6844922" cy="1158875"/>
              <a:chOff x="3025775" y="4731931"/>
              <a:chExt cx="7474106" cy="1158875"/>
            </a:xfrm>
          </p:grpSpPr>
          <p:sp>
            <p:nvSpPr>
              <p:cNvPr id="86" name="Freeform 15">
                <a:extLst>
                  <a:ext uri="{FF2B5EF4-FFF2-40B4-BE49-F238E27FC236}">
                    <a16:creationId xmlns:a16="http://schemas.microsoft.com/office/drawing/2014/main" id="{AC041646-5A74-CB4C-9266-D9E64C12A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3763" y="4931956"/>
                <a:ext cx="7066118" cy="958850"/>
              </a:xfrm>
              <a:custGeom>
                <a:avLst/>
                <a:gdLst>
                  <a:gd name="T0" fmla="*/ 0 w 13597"/>
                  <a:gd name="T1" fmla="*/ 0 h 1812"/>
                  <a:gd name="T2" fmla="*/ 1495 w 13597"/>
                  <a:gd name="T3" fmla="*/ 0 h 1812"/>
                  <a:gd name="T4" fmla="*/ 11204 w 13597"/>
                  <a:gd name="T5" fmla="*/ 0 h 1812"/>
                  <a:gd name="T6" fmla="*/ 11698 w 13597"/>
                  <a:gd name="T7" fmla="*/ 0 h 1812"/>
                  <a:gd name="T8" fmla="*/ 13111 w 13597"/>
                  <a:gd name="T9" fmla="*/ 0 h 1812"/>
                  <a:gd name="T10" fmla="*/ 13597 w 13597"/>
                  <a:gd name="T11" fmla="*/ 888 h 1812"/>
                  <a:gd name="T12" fmla="*/ 13140 w 13597"/>
                  <a:gd name="T13" fmla="*/ 1802 h 1812"/>
                  <a:gd name="T14" fmla="*/ 11698 w 13597"/>
                  <a:gd name="T15" fmla="*/ 1804 h 1812"/>
                  <a:gd name="T16" fmla="*/ 11698 w 13597"/>
                  <a:gd name="T17" fmla="*/ 1805 h 1812"/>
                  <a:gd name="T18" fmla="*/ 1495 w 13597"/>
                  <a:gd name="T19" fmla="*/ 1810 h 1812"/>
                  <a:gd name="T20" fmla="*/ 0 w 13597"/>
                  <a:gd name="T21" fmla="*/ 1812 h 1812"/>
                  <a:gd name="T22" fmla="*/ 0 w 13597"/>
                  <a:gd name="T23" fmla="*/ 0 h 1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597" h="1812">
                    <a:moveTo>
                      <a:pt x="0" y="0"/>
                    </a:moveTo>
                    <a:lnTo>
                      <a:pt x="1495" y="0"/>
                    </a:lnTo>
                    <a:lnTo>
                      <a:pt x="11204" y="0"/>
                    </a:lnTo>
                    <a:lnTo>
                      <a:pt x="11698" y="0"/>
                    </a:lnTo>
                    <a:lnTo>
                      <a:pt x="13111" y="0"/>
                    </a:lnTo>
                    <a:lnTo>
                      <a:pt x="13597" y="888"/>
                    </a:lnTo>
                    <a:lnTo>
                      <a:pt x="13140" y="1802"/>
                    </a:lnTo>
                    <a:lnTo>
                      <a:pt x="11698" y="1804"/>
                    </a:lnTo>
                    <a:lnTo>
                      <a:pt x="11698" y="1805"/>
                    </a:lnTo>
                    <a:lnTo>
                      <a:pt x="1495" y="1810"/>
                    </a:lnTo>
                    <a:lnTo>
                      <a:pt x="0" y="1812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17700">
                    <a:srgbClr val="EEEEEE"/>
                  </a:gs>
                  <a:gs pos="0">
                    <a:sysClr val="window" lastClr="FFFFFF">
                      <a:lumMod val="95000"/>
                      <a:alpha val="0"/>
                    </a:sysClr>
                  </a:gs>
                  <a:gs pos="100000">
                    <a:sysClr val="windowText" lastClr="000000">
                      <a:lumMod val="50000"/>
                      <a:lumOff val="50000"/>
                      <a:alpha val="28000"/>
                    </a:sysClr>
                  </a:gs>
                </a:gsLst>
                <a:lin ang="5400000" scaled="1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" panose="020B0503020202020204" pitchFamily="34" charset="0"/>
                </a:endParaRPr>
              </a:p>
            </p:txBody>
          </p:sp>
          <p:sp>
            <p:nvSpPr>
              <p:cNvPr id="87" name="Freeform 16">
                <a:extLst>
                  <a:ext uri="{FF2B5EF4-FFF2-40B4-BE49-F238E27FC236}">
                    <a16:creationId xmlns:a16="http://schemas.microsoft.com/office/drawing/2014/main" id="{1BCFA1DD-F50D-4040-96C2-F43F5BEE57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5775" y="4731931"/>
                <a:ext cx="407988" cy="1155700"/>
              </a:xfrm>
              <a:custGeom>
                <a:avLst/>
                <a:gdLst>
                  <a:gd name="T0" fmla="*/ 769 w 769"/>
                  <a:gd name="T1" fmla="*/ 2183 h 2183"/>
                  <a:gd name="T2" fmla="*/ 769 w 769"/>
                  <a:gd name="T3" fmla="*/ 376 h 2183"/>
                  <a:gd name="T4" fmla="*/ 1 w 769"/>
                  <a:gd name="T5" fmla="*/ 0 h 2183"/>
                  <a:gd name="T6" fmla="*/ 1 w 769"/>
                  <a:gd name="T7" fmla="*/ 1496 h 2183"/>
                  <a:gd name="T8" fmla="*/ 0 w 769"/>
                  <a:gd name="T9" fmla="*/ 1496 h 2183"/>
                  <a:gd name="T10" fmla="*/ 769 w 769"/>
                  <a:gd name="T11" fmla="*/ 2183 h 2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9" h="2183">
                    <a:moveTo>
                      <a:pt x="769" y="2183"/>
                    </a:moveTo>
                    <a:lnTo>
                      <a:pt x="769" y="376"/>
                    </a:lnTo>
                    <a:lnTo>
                      <a:pt x="1" y="0"/>
                    </a:lnTo>
                    <a:lnTo>
                      <a:pt x="1" y="1496"/>
                    </a:lnTo>
                    <a:lnTo>
                      <a:pt x="0" y="1496"/>
                    </a:lnTo>
                    <a:lnTo>
                      <a:pt x="769" y="2183"/>
                    </a:lnTo>
                    <a:close/>
                  </a:path>
                </a:pathLst>
              </a:custGeom>
              <a:gradFill>
                <a:gsLst>
                  <a:gs pos="17700">
                    <a:srgbClr val="EEEEEE"/>
                  </a:gs>
                  <a:gs pos="0">
                    <a:sysClr val="window" lastClr="FFFFFF">
                      <a:lumMod val="95000"/>
                      <a:alpha val="0"/>
                    </a:sysClr>
                  </a:gs>
                  <a:gs pos="100000">
                    <a:sysClr val="windowText" lastClr="000000">
                      <a:lumMod val="50000"/>
                      <a:lumOff val="50000"/>
                      <a:alpha val="28000"/>
                    </a:sysClr>
                  </a:gs>
                </a:gsLst>
                <a:lin ang="5400000" scaled="1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" panose="020B0503020202020204" pitchFamily="34" charset="0"/>
                </a:endParaRPr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40084912-75DA-0A40-8E9E-0125FF9596ED}"/>
                </a:ext>
              </a:extLst>
            </p:cNvPr>
            <p:cNvGrpSpPr/>
            <p:nvPr/>
          </p:nvGrpSpPr>
          <p:grpSpPr>
            <a:xfrm>
              <a:off x="3619153" y="3344100"/>
              <a:ext cx="6843335" cy="958850"/>
              <a:chOff x="3027362" y="3546496"/>
              <a:chExt cx="7472455" cy="958850"/>
            </a:xfrm>
          </p:grpSpPr>
          <p:sp>
            <p:nvSpPr>
              <p:cNvPr id="89" name="Freeform 12">
                <a:extLst>
                  <a:ext uri="{FF2B5EF4-FFF2-40B4-BE49-F238E27FC236}">
                    <a16:creationId xmlns:a16="http://schemas.microsoft.com/office/drawing/2014/main" id="{B35B4D65-C3E1-6D4D-A942-C6EB5AD322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3762" y="3546496"/>
                <a:ext cx="7066055" cy="958850"/>
              </a:xfrm>
              <a:custGeom>
                <a:avLst/>
                <a:gdLst>
                  <a:gd name="T0" fmla="*/ 0 w 13597"/>
                  <a:gd name="T1" fmla="*/ 0 h 1812"/>
                  <a:gd name="T2" fmla="*/ 1495 w 13597"/>
                  <a:gd name="T3" fmla="*/ 0 h 1812"/>
                  <a:gd name="T4" fmla="*/ 11204 w 13597"/>
                  <a:gd name="T5" fmla="*/ 0 h 1812"/>
                  <a:gd name="T6" fmla="*/ 11698 w 13597"/>
                  <a:gd name="T7" fmla="*/ 0 h 1812"/>
                  <a:gd name="T8" fmla="*/ 13111 w 13597"/>
                  <a:gd name="T9" fmla="*/ 0 h 1812"/>
                  <a:gd name="T10" fmla="*/ 13597 w 13597"/>
                  <a:gd name="T11" fmla="*/ 888 h 1812"/>
                  <a:gd name="T12" fmla="*/ 13140 w 13597"/>
                  <a:gd name="T13" fmla="*/ 1803 h 1812"/>
                  <a:gd name="T14" fmla="*/ 11698 w 13597"/>
                  <a:gd name="T15" fmla="*/ 1805 h 1812"/>
                  <a:gd name="T16" fmla="*/ 11698 w 13597"/>
                  <a:gd name="T17" fmla="*/ 1806 h 1812"/>
                  <a:gd name="T18" fmla="*/ 1495 w 13597"/>
                  <a:gd name="T19" fmla="*/ 1810 h 1812"/>
                  <a:gd name="T20" fmla="*/ 0 w 13597"/>
                  <a:gd name="T21" fmla="*/ 1812 h 1812"/>
                  <a:gd name="T22" fmla="*/ 0 w 13597"/>
                  <a:gd name="T23" fmla="*/ 0 h 1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597" h="1812">
                    <a:moveTo>
                      <a:pt x="0" y="0"/>
                    </a:moveTo>
                    <a:lnTo>
                      <a:pt x="1495" y="0"/>
                    </a:lnTo>
                    <a:lnTo>
                      <a:pt x="11204" y="0"/>
                    </a:lnTo>
                    <a:lnTo>
                      <a:pt x="11698" y="0"/>
                    </a:lnTo>
                    <a:lnTo>
                      <a:pt x="13111" y="0"/>
                    </a:lnTo>
                    <a:lnTo>
                      <a:pt x="13597" y="888"/>
                    </a:lnTo>
                    <a:lnTo>
                      <a:pt x="13140" y="1803"/>
                    </a:lnTo>
                    <a:lnTo>
                      <a:pt x="11698" y="1805"/>
                    </a:lnTo>
                    <a:lnTo>
                      <a:pt x="11698" y="1806"/>
                    </a:lnTo>
                    <a:lnTo>
                      <a:pt x="1495" y="1810"/>
                    </a:lnTo>
                    <a:lnTo>
                      <a:pt x="0" y="1812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17700">
                    <a:srgbClr val="EEEEEE"/>
                  </a:gs>
                  <a:gs pos="0">
                    <a:sysClr val="window" lastClr="FFFFFF">
                      <a:lumMod val="95000"/>
                      <a:alpha val="0"/>
                    </a:sysClr>
                  </a:gs>
                  <a:gs pos="100000">
                    <a:sysClr val="windowText" lastClr="000000">
                      <a:lumMod val="50000"/>
                      <a:lumOff val="50000"/>
                      <a:alpha val="28000"/>
                    </a:sysClr>
                  </a:gs>
                </a:gsLst>
                <a:lin ang="5400000" scaled="1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" panose="020B0503020202020204" pitchFamily="34" charset="0"/>
                </a:endParaRPr>
              </a:p>
            </p:txBody>
          </p:sp>
          <p:sp>
            <p:nvSpPr>
              <p:cNvPr id="90" name="Freeform 13">
                <a:extLst>
                  <a:ext uri="{FF2B5EF4-FFF2-40B4-BE49-F238E27FC236}">
                    <a16:creationId xmlns:a16="http://schemas.microsoft.com/office/drawing/2014/main" id="{FD39373B-1399-F842-8BD5-23C9B831B2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7362" y="3546496"/>
                <a:ext cx="406400" cy="958850"/>
              </a:xfrm>
              <a:custGeom>
                <a:avLst/>
                <a:gdLst>
                  <a:gd name="T0" fmla="*/ 768 w 768"/>
                  <a:gd name="T1" fmla="*/ 1812 h 1812"/>
                  <a:gd name="T2" fmla="*/ 768 w 768"/>
                  <a:gd name="T3" fmla="*/ 0 h 1812"/>
                  <a:gd name="T4" fmla="*/ 0 w 768"/>
                  <a:gd name="T5" fmla="*/ 12 h 1812"/>
                  <a:gd name="T6" fmla="*/ 0 w 768"/>
                  <a:gd name="T7" fmla="*/ 1509 h 1812"/>
                  <a:gd name="T8" fmla="*/ 768 w 768"/>
                  <a:gd name="T9" fmla="*/ 1812 h 1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8" h="1812">
                    <a:moveTo>
                      <a:pt x="768" y="1812"/>
                    </a:moveTo>
                    <a:lnTo>
                      <a:pt x="768" y="0"/>
                    </a:lnTo>
                    <a:lnTo>
                      <a:pt x="0" y="12"/>
                    </a:lnTo>
                    <a:lnTo>
                      <a:pt x="0" y="1509"/>
                    </a:lnTo>
                    <a:lnTo>
                      <a:pt x="768" y="1812"/>
                    </a:lnTo>
                    <a:close/>
                  </a:path>
                </a:pathLst>
              </a:custGeom>
              <a:gradFill>
                <a:gsLst>
                  <a:gs pos="17700">
                    <a:srgbClr val="EEEEEE"/>
                  </a:gs>
                  <a:gs pos="0">
                    <a:sysClr val="window" lastClr="FFFFFF">
                      <a:lumMod val="95000"/>
                      <a:alpha val="0"/>
                    </a:sysClr>
                  </a:gs>
                  <a:gs pos="100000">
                    <a:sysClr val="windowText" lastClr="000000">
                      <a:lumMod val="50000"/>
                      <a:lumOff val="50000"/>
                      <a:alpha val="28000"/>
                    </a:sysClr>
                  </a:gs>
                </a:gsLst>
                <a:lin ang="5400000" scaled="1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" panose="020B0503020202020204" pitchFamily="34" charset="0"/>
                </a:endParaRPr>
              </a:p>
            </p:txBody>
          </p: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14260693-BB33-9F43-B490-CD190A617CC7}"/>
                </a:ext>
              </a:extLst>
            </p:cNvPr>
            <p:cNvGrpSpPr/>
            <p:nvPr/>
          </p:nvGrpSpPr>
          <p:grpSpPr>
            <a:xfrm>
              <a:off x="3619153" y="2215506"/>
              <a:ext cx="6843335" cy="958850"/>
              <a:chOff x="3027362" y="2521487"/>
              <a:chExt cx="7487195" cy="958850"/>
            </a:xfrm>
          </p:grpSpPr>
          <p:sp>
            <p:nvSpPr>
              <p:cNvPr id="92" name="Freeform 9">
                <a:extLst>
                  <a:ext uri="{FF2B5EF4-FFF2-40B4-BE49-F238E27FC236}">
                    <a16:creationId xmlns:a16="http://schemas.microsoft.com/office/drawing/2014/main" id="{B0BCE61D-F1C9-9945-99B7-3D4EDDE040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3763" y="2521487"/>
                <a:ext cx="7080794" cy="958850"/>
              </a:xfrm>
              <a:custGeom>
                <a:avLst/>
                <a:gdLst>
                  <a:gd name="T0" fmla="*/ 0 w 13597"/>
                  <a:gd name="T1" fmla="*/ 0 h 1812"/>
                  <a:gd name="T2" fmla="*/ 1495 w 13597"/>
                  <a:gd name="T3" fmla="*/ 0 h 1812"/>
                  <a:gd name="T4" fmla="*/ 11204 w 13597"/>
                  <a:gd name="T5" fmla="*/ 0 h 1812"/>
                  <a:gd name="T6" fmla="*/ 11698 w 13597"/>
                  <a:gd name="T7" fmla="*/ 0 h 1812"/>
                  <a:gd name="T8" fmla="*/ 13111 w 13597"/>
                  <a:gd name="T9" fmla="*/ 0 h 1812"/>
                  <a:gd name="T10" fmla="*/ 13597 w 13597"/>
                  <a:gd name="T11" fmla="*/ 888 h 1812"/>
                  <a:gd name="T12" fmla="*/ 13140 w 13597"/>
                  <a:gd name="T13" fmla="*/ 1802 h 1812"/>
                  <a:gd name="T14" fmla="*/ 11698 w 13597"/>
                  <a:gd name="T15" fmla="*/ 1804 h 1812"/>
                  <a:gd name="T16" fmla="*/ 11698 w 13597"/>
                  <a:gd name="T17" fmla="*/ 1805 h 1812"/>
                  <a:gd name="T18" fmla="*/ 1495 w 13597"/>
                  <a:gd name="T19" fmla="*/ 1810 h 1812"/>
                  <a:gd name="T20" fmla="*/ 0 w 13597"/>
                  <a:gd name="T21" fmla="*/ 1812 h 1812"/>
                  <a:gd name="T22" fmla="*/ 0 w 13597"/>
                  <a:gd name="T23" fmla="*/ 0 h 1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597" h="1812">
                    <a:moveTo>
                      <a:pt x="0" y="0"/>
                    </a:moveTo>
                    <a:lnTo>
                      <a:pt x="1495" y="0"/>
                    </a:lnTo>
                    <a:lnTo>
                      <a:pt x="11204" y="0"/>
                    </a:lnTo>
                    <a:lnTo>
                      <a:pt x="11698" y="0"/>
                    </a:lnTo>
                    <a:lnTo>
                      <a:pt x="13111" y="0"/>
                    </a:lnTo>
                    <a:lnTo>
                      <a:pt x="13597" y="888"/>
                    </a:lnTo>
                    <a:lnTo>
                      <a:pt x="13140" y="1802"/>
                    </a:lnTo>
                    <a:lnTo>
                      <a:pt x="11698" y="1804"/>
                    </a:lnTo>
                    <a:lnTo>
                      <a:pt x="11698" y="1805"/>
                    </a:lnTo>
                    <a:lnTo>
                      <a:pt x="1495" y="1810"/>
                    </a:lnTo>
                    <a:lnTo>
                      <a:pt x="0" y="1812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17700">
                    <a:srgbClr val="EEEEEE"/>
                  </a:gs>
                  <a:gs pos="0">
                    <a:sysClr val="window" lastClr="FFFFFF">
                      <a:lumMod val="95000"/>
                      <a:alpha val="0"/>
                    </a:sysClr>
                  </a:gs>
                  <a:gs pos="100000">
                    <a:sysClr val="windowText" lastClr="000000">
                      <a:lumMod val="50000"/>
                      <a:lumOff val="50000"/>
                      <a:alpha val="28000"/>
                    </a:sysClr>
                  </a:gs>
                </a:gsLst>
                <a:lin ang="5400000" scaled="1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" panose="020B0503020202020204" pitchFamily="34" charset="0"/>
                </a:endParaRPr>
              </a:p>
            </p:txBody>
          </p:sp>
          <p:sp>
            <p:nvSpPr>
              <p:cNvPr id="93" name="Freeform 10">
                <a:extLst>
                  <a:ext uri="{FF2B5EF4-FFF2-40B4-BE49-F238E27FC236}">
                    <a16:creationId xmlns:a16="http://schemas.microsoft.com/office/drawing/2014/main" id="{CF10BACB-4718-7F4C-A177-026C2570F2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7362" y="2523074"/>
                <a:ext cx="406400" cy="957262"/>
              </a:xfrm>
              <a:custGeom>
                <a:avLst/>
                <a:gdLst>
                  <a:gd name="T0" fmla="*/ 768 w 768"/>
                  <a:gd name="T1" fmla="*/ 1807 h 1807"/>
                  <a:gd name="T2" fmla="*/ 768 w 768"/>
                  <a:gd name="T3" fmla="*/ 0 h 1807"/>
                  <a:gd name="T4" fmla="*/ 0 w 768"/>
                  <a:gd name="T5" fmla="*/ 309 h 1807"/>
                  <a:gd name="T6" fmla="*/ 0 w 768"/>
                  <a:gd name="T7" fmla="*/ 1806 h 1807"/>
                  <a:gd name="T8" fmla="*/ 768 w 768"/>
                  <a:gd name="T9" fmla="*/ 1807 h 18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8" h="1807">
                    <a:moveTo>
                      <a:pt x="768" y="1807"/>
                    </a:moveTo>
                    <a:lnTo>
                      <a:pt x="768" y="0"/>
                    </a:lnTo>
                    <a:lnTo>
                      <a:pt x="0" y="309"/>
                    </a:lnTo>
                    <a:lnTo>
                      <a:pt x="0" y="1806"/>
                    </a:lnTo>
                    <a:lnTo>
                      <a:pt x="768" y="1807"/>
                    </a:lnTo>
                    <a:close/>
                  </a:path>
                </a:pathLst>
              </a:custGeom>
              <a:gradFill>
                <a:gsLst>
                  <a:gs pos="17700">
                    <a:srgbClr val="EEEEEE"/>
                  </a:gs>
                  <a:gs pos="0">
                    <a:sysClr val="window" lastClr="FFFFFF">
                      <a:lumMod val="95000"/>
                      <a:alpha val="0"/>
                    </a:sysClr>
                  </a:gs>
                  <a:gs pos="100000">
                    <a:sysClr val="windowText" lastClr="000000">
                      <a:lumMod val="50000"/>
                      <a:lumOff val="50000"/>
                      <a:alpha val="28000"/>
                    </a:sysClr>
                  </a:gs>
                </a:gsLst>
                <a:lin ang="5400000" scaled="1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" panose="020B0503020202020204" pitchFamily="34" charset="0"/>
                </a:endParaRPr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3814225F-F32C-7E49-B61C-C9DDA6A3DE61}"/>
                </a:ext>
              </a:extLst>
            </p:cNvPr>
            <p:cNvGrpSpPr/>
            <p:nvPr/>
          </p:nvGrpSpPr>
          <p:grpSpPr>
            <a:xfrm>
              <a:off x="3619154" y="1049031"/>
              <a:ext cx="6843334" cy="1147762"/>
              <a:chOff x="3027362" y="1253332"/>
              <a:chExt cx="7487192" cy="1147762"/>
            </a:xfrm>
          </p:grpSpPr>
          <p:sp>
            <p:nvSpPr>
              <p:cNvPr id="95" name="Freeform 5">
                <a:extLst>
                  <a:ext uri="{FF2B5EF4-FFF2-40B4-BE49-F238E27FC236}">
                    <a16:creationId xmlns:a16="http://schemas.microsoft.com/office/drawing/2014/main" id="{A7467B82-1E30-FA45-ADE3-CC14E5A0F8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7362" y="1253332"/>
                <a:ext cx="406399" cy="1147762"/>
              </a:xfrm>
              <a:custGeom>
                <a:avLst/>
                <a:gdLst>
                  <a:gd name="T0" fmla="*/ 768 w 768"/>
                  <a:gd name="T1" fmla="*/ 1811 h 2169"/>
                  <a:gd name="T2" fmla="*/ 768 w 768"/>
                  <a:gd name="T3" fmla="*/ 0 h 2169"/>
                  <a:gd name="T4" fmla="*/ 0 w 768"/>
                  <a:gd name="T5" fmla="*/ 672 h 2169"/>
                  <a:gd name="T6" fmla="*/ 0 w 768"/>
                  <a:gd name="T7" fmla="*/ 2169 h 2169"/>
                  <a:gd name="T8" fmla="*/ 768 w 768"/>
                  <a:gd name="T9" fmla="*/ 1811 h 2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8" h="2169">
                    <a:moveTo>
                      <a:pt x="768" y="1811"/>
                    </a:moveTo>
                    <a:lnTo>
                      <a:pt x="768" y="0"/>
                    </a:lnTo>
                    <a:lnTo>
                      <a:pt x="0" y="672"/>
                    </a:lnTo>
                    <a:lnTo>
                      <a:pt x="0" y="2169"/>
                    </a:lnTo>
                    <a:lnTo>
                      <a:pt x="768" y="1811"/>
                    </a:lnTo>
                    <a:close/>
                  </a:path>
                </a:pathLst>
              </a:custGeom>
              <a:gradFill>
                <a:gsLst>
                  <a:gs pos="17700">
                    <a:srgbClr val="EEEEEE"/>
                  </a:gs>
                  <a:gs pos="0">
                    <a:sysClr val="window" lastClr="FFFFFF">
                      <a:lumMod val="95000"/>
                      <a:alpha val="0"/>
                    </a:sysClr>
                  </a:gs>
                  <a:gs pos="100000">
                    <a:sysClr val="windowText" lastClr="000000">
                      <a:lumMod val="50000"/>
                      <a:lumOff val="50000"/>
                      <a:alpha val="28000"/>
                    </a:sysClr>
                  </a:gs>
                </a:gsLst>
                <a:lin ang="5400000" scaled="1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" panose="020B0503020202020204" pitchFamily="34" charset="0"/>
                </a:endParaRPr>
              </a:p>
            </p:txBody>
          </p:sp>
          <p:sp>
            <p:nvSpPr>
              <p:cNvPr id="96" name="Freeform 7">
                <a:extLst>
                  <a:ext uri="{FF2B5EF4-FFF2-40B4-BE49-F238E27FC236}">
                    <a16:creationId xmlns:a16="http://schemas.microsoft.com/office/drawing/2014/main" id="{B81C1A4A-BB99-1A4D-8902-26828D5086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3762" y="1253332"/>
                <a:ext cx="7080792" cy="958850"/>
              </a:xfrm>
              <a:custGeom>
                <a:avLst/>
                <a:gdLst>
                  <a:gd name="T0" fmla="*/ 0 w 13597"/>
                  <a:gd name="T1" fmla="*/ 0 h 1812"/>
                  <a:gd name="T2" fmla="*/ 1495 w 13597"/>
                  <a:gd name="T3" fmla="*/ 0 h 1812"/>
                  <a:gd name="T4" fmla="*/ 11204 w 13597"/>
                  <a:gd name="T5" fmla="*/ 0 h 1812"/>
                  <a:gd name="T6" fmla="*/ 11698 w 13597"/>
                  <a:gd name="T7" fmla="*/ 0 h 1812"/>
                  <a:gd name="T8" fmla="*/ 13111 w 13597"/>
                  <a:gd name="T9" fmla="*/ 0 h 1812"/>
                  <a:gd name="T10" fmla="*/ 13597 w 13597"/>
                  <a:gd name="T11" fmla="*/ 888 h 1812"/>
                  <a:gd name="T12" fmla="*/ 13140 w 13597"/>
                  <a:gd name="T13" fmla="*/ 1802 h 1812"/>
                  <a:gd name="T14" fmla="*/ 11698 w 13597"/>
                  <a:gd name="T15" fmla="*/ 1805 h 1812"/>
                  <a:gd name="T16" fmla="*/ 11698 w 13597"/>
                  <a:gd name="T17" fmla="*/ 1806 h 1812"/>
                  <a:gd name="T18" fmla="*/ 1495 w 13597"/>
                  <a:gd name="T19" fmla="*/ 1810 h 1812"/>
                  <a:gd name="T20" fmla="*/ 0 w 13597"/>
                  <a:gd name="T21" fmla="*/ 1812 h 1812"/>
                  <a:gd name="T22" fmla="*/ 0 w 13597"/>
                  <a:gd name="T23" fmla="*/ 0 h 1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597" h="1812">
                    <a:moveTo>
                      <a:pt x="0" y="0"/>
                    </a:moveTo>
                    <a:lnTo>
                      <a:pt x="1495" y="0"/>
                    </a:lnTo>
                    <a:lnTo>
                      <a:pt x="11204" y="0"/>
                    </a:lnTo>
                    <a:lnTo>
                      <a:pt x="11698" y="0"/>
                    </a:lnTo>
                    <a:lnTo>
                      <a:pt x="13111" y="0"/>
                    </a:lnTo>
                    <a:lnTo>
                      <a:pt x="13597" y="888"/>
                    </a:lnTo>
                    <a:lnTo>
                      <a:pt x="13140" y="1802"/>
                    </a:lnTo>
                    <a:lnTo>
                      <a:pt x="11698" y="1805"/>
                    </a:lnTo>
                    <a:lnTo>
                      <a:pt x="11698" y="1806"/>
                    </a:lnTo>
                    <a:lnTo>
                      <a:pt x="1495" y="1810"/>
                    </a:lnTo>
                    <a:lnTo>
                      <a:pt x="0" y="1812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17700">
                    <a:srgbClr val="EEEEEE"/>
                  </a:gs>
                  <a:gs pos="0">
                    <a:sysClr val="window" lastClr="FFFFFF">
                      <a:lumMod val="95000"/>
                      <a:alpha val="0"/>
                    </a:sysClr>
                  </a:gs>
                  <a:gs pos="100000">
                    <a:sysClr val="windowText" lastClr="000000">
                      <a:lumMod val="50000"/>
                      <a:lumOff val="50000"/>
                      <a:alpha val="28000"/>
                    </a:sysClr>
                  </a:gs>
                </a:gsLst>
                <a:lin ang="5400000" scaled="1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" panose="020B0503020202020204" pitchFamily="34" charset="0"/>
                </a:endParaRPr>
              </a:p>
            </p:txBody>
          </p:sp>
        </p:grpSp>
        <p:sp>
          <p:nvSpPr>
            <p:cNvPr id="97" name="Freeform 6">
              <a:extLst>
                <a:ext uri="{FF2B5EF4-FFF2-40B4-BE49-F238E27FC236}">
                  <a16:creationId xmlns:a16="http://schemas.microsoft.com/office/drawing/2014/main" id="{B76CE65E-BAAA-EF48-8CF9-FBFA8D142D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2303" y="1355905"/>
              <a:ext cx="1466850" cy="792162"/>
            </a:xfrm>
            <a:custGeom>
              <a:avLst/>
              <a:gdLst>
                <a:gd name="T0" fmla="*/ 2771 w 2771"/>
                <a:gd name="T1" fmla="*/ 0 h 1497"/>
                <a:gd name="T2" fmla="*/ 136 w 2771"/>
                <a:gd name="T3" fmla="*/ 0 h 1497"/>
                <a:gd name="T4" fmla="*/ 130 w 2771"/>
                <a:gd name="T5" fmla="*/ 0 h 1497"/>
                <a:gd name="T6" fmla="*/ 122 w 2771"/>
                <a:gd name="T7" fmla="*/ 0 h 1497"/>
                <a:gd name="T8" fmla="*/ 116 w 2771"/>
                <a:gd name="T9" fmla="*/ 1 h 1497"/>
                <a:gd name="T10" fmla="*/ 109 w 2771"/>
                <a:gd name="T11" fmla="*/ 2 h 1497"/>
                <a:gd name="T12" fmla="*/ 95 w 2771"/>
                <a:gd name="T13" fmla="*/ 5 h 1497"/>
                <a:gd name="T14" fmla="*/ 84 w 2771"/>
                <a:gd name="T15" fmla="*/ 10 h 1497"/>
                <a:gd name="T16" fmla="*/ 72 w 2771"/>
                <a:gd name="T17" fmla="*/ 16 h 1497"/>
                <a:gd name="T18" fmla="*/ 60 w 2771"/>
                <a:gd name="T19" fmla="*/ 22 h 1497"/>
                <a:gd name="T20" fmla="*/ 49 w 2771"/>
                <a:gd name="T21" fmla="*/ 30 h 1497"/>
                <a:gd name="T22" fmla="*/ 41 w 2771"/>
                <a:gd name="T23" fmla="*/ 39 h 1497"/>
                <a:gd name="T24" fmla="*/ 31 w 2771"/>
                <a:gd name="T25" fmla="*/ 49 h 1497"/>
                <a:gd name="T26" fmla="*/ 24 w 2771"/>
                <a:gd name="T27" fmla="*/ 60 h 1497"/>
                <a:gd name="T28" fmla="*/ 17 w 2771"/>
                <a:gd name="T29" fmla="*/ 70 h 1497"/>
                <a:gd name="T30" fmla="*/ 11 w 2771"/>
                <a:gd name="T31" fmla="*/ 82 h 1497"/>
                <a:gd name="T32" fmla="*/ 6 w 2771"/>
                <a:gd name="T33" fmla="*/ 95 h 1497"/>
                <a:gd name="T34" fmla="*/ 2 w 2771"/>
                <a:gd name="T35" fmla="*/ 107 h 1497"/>
                <a:gd name="T36" fmla="*/ 1 w 2771"/>
                <a:gd name="T37" fmla="*/ 114 h 1497"/>
                <a:gd name="T38" fmla="*/ 0 w 2771"/>
                <a:gd name="T39" fmla="*/ 122 h 1497"/>
                <a:gd name="T40" fmla="*/ 0 w 2771"/>
                <a:gd name="T41" fmla="*/ 128 h 1497"/>
                <a:gd name="T42" fmla="*/ 0 w 2771"/>
                <a:gd name="T43" fmla="*/ 134 h 1497"/>
                <a:gd name="T44" fmla="*/ 0 w 2771"/>
                <a:gd name="T45" fmla="*/ 1360 h 1497"/>
                <a:gd name="T46" fmla="*/ 0 w 2771"/>
                <a:gd name="T47" fmla="*/ 1367 h 1497"/>
                <a:gd name="T48" fmla="*/ 0 w 2771"/>
                <a:gd name="T49" fmla="*/ 1374 h 1497"/>
                <a:gd name="T50" fmla="*/ 1 w 2771"/>
                <a:gd name="T51" fmla="*/ 1380 h 1497"/>
                <a:gd name="T52" fmla="*/ 2 w 2771"/>
                <a:gd name="T53" fmla="*/ 1388 h 1497"/>
                <a:gd name="T54" fmla="*/ 6 w 2771"/>
                <a:gd name="T55" fmla="*/ 1400 h 1497"/>
                <a:gd name="T56" fmla="*/ 11 w 2771"/>
                <a:gd name="T57" fmla="*/ 1413 h 1497"/>
                <a:gd name="T58" fmla="*/ 17 w 2771"/>
                <a:gd name="T59" fmla="*/ 1425 h 1497"/>
                <a:gd name="T60" fmla="*/ 24 w 2771"/>
                <a:gd name="T61" fmla="*/ 1437 h 1497"/>
                <a:gd name="T62" fmla="*/ 31 w 2771"/>
                <a:gd name="T63" fmla="*/ 1447 h 1497"/>
                <a:gd name="T64" fmla="*/ 41 w 2771"/>
                <a:gd name="T65" fmla="*/ 1456 h 1497"/>
                <a:gd name="T66" fmla="*/ 49 w 2771"/>
                <a:gd name="T67" fmla="*/ 1465 h 1497"/>
                <a:gd name="T68" fmla="*/ 60 w 2771"/>
                <a:gd name="T69" fmla="*/ 1473 h 1497"/>
                <a:gd name="T70" fmla="*/ 72 w 2771"/>
                <a:gd name="T71" fmla="*/ 1480 h 1497"/>
                <a:gd name="T72" fmla="*/ 84 w 2771"/>
                <a:gd name="T73" fmla="*/ 1485 h 1497"/>
                <a:gd name="T74" fmla="*/ 95 w 2771"/>
                <a:gd name="T75" fmla="*/ 1490 h 1497"/>
                <a:gd name="T76" fmla="*/ 109 w 2771"/>
                <a:gd name="T77" fmla="*/ 1494 h 1497"/>
                <a:gd name="T78" fmla="*/ 116 w 2771"/>
                <a:gd name="T79" fmla="*/ 1495 h 1497"/>
                <a:gd name="T80" fmla="*/ 122 w 2771"/>
                <a:gd name="T81" fmla="*/ 1496 h 1497"/>
                <a:gd name="T82" fmla="*/ 130 w 2771"/>
                <a:gd name="T83" fmla="*/ 1497 h 1497"/>
                <a:gd name="T84" fmla="*/ 136 w 2771"/>
                <a:gd name="T85" fmla="*/ 1497 h 1497"/>
                <a:gd name="T86" fmla="*/ 2771 w 2771"/>
                <a:gd name="T87" fmla="*/ 1497 h 1497"/>
                <a:gd name="T88" fmla="*/ 2771 w 2771"/>
                <a:gd name="T89" fmla="*/ 0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771" h="1497">
                  <a:moveTo>
                    <a:pt x="2771" y="0"/>
                  </a:moveTo>
                  <a:lnTo>
                    <a:pt x="136" y="0"/>
                  </a:lnTo>
                  <a:lnTo>
                    <a:pt x="130" y="0"/>
                  </a:lnTo>
                  <a:lnTo>
                    <a:pt x="122" y="0"/>
                  </a:lnTo>
                  <a:lnTo>
                    <a:pt x="116" y="1"/>
                  </a:lnTo>
                  <a:lnTo>
                    <a:pt x="109" y="2"/>
                  </a:lnTo>
                  <a:lnTo>
                    <a:pt x="95" y="5"/>
                  </a:lnTo>
                  <a:lnTo>
                    <a:pt x="84" y="10"/>
                  </a:lnTo>
                  <a:lnTo>
                    <a:pt x="72" y="16"/>
                  </a:lnTo>
                  <a:lnTo>
                    <a:pt x="60" y="22"/>
                  </a:lnTo>
                  <a:lnTo>
                    <a:pt x="49" y="30"/>
                  </a:lnTo>
                  <a:lnTo>
                    <a:pt x="41" y="39"/>
                  </a:lnTo>
                  <a:lnTo>
                    <a:pt x="31" y="49"/>
                  </a:lnTo>
                  <a:lnTo>
                    <a:pt x="24" y="60"/>
                  </a:lnTo>
                  <a:lnTo>
                    <a:pt x="17" y="70"/>
                  </a:lnTo>
                  <a:lnTo>
                    <a:pt x="11" y="82"/>
                  </a:lnTo>
                  <a:lnTo>
                    <a:pt x="6" y="95"/>
                  </a:lnTo>
                  <a:lnTo>
                    <a:pt x="2" y="107"/>
                  </a:lnTo>
                  <a:lnTo>
                    <a:pt x="1" y="114"/>
                  </a:lnTo>
                  <a:lnTo>
                    <a:pt x="0" y="122"/>
                  </a:lnTo>
                  <a:lnTo>
                    <a:pt x="0" y="128"/>
                  </a:lnTo>
                  <a:lnTo>
                    <a:pt x="0" y="134"/>
                  </a:lnTo>
                  <a:lnTo>
                    <a:pt x="0" y="1360"/>
                  </a:lnTo>
                  <a:lnTo>
                    <a:pt x="0" y="1367"/>
                  </a:lnTo>
                  <a:lnTo>
                    <a:pt x="0" y="1374"/>
                  </a:lnTo>
                  <a:lnTo>
                    <a:pt x="1" y="1380"/>
                  </a:lnTo>
                  <a:lnTo>
                    <a:pt x="2" y="1388"/>
                  </a:lnTo>
                  <a:lnTo>
                    <a:pt x="6" y="1400"/>
                  </a:lnTo>
                  <a:lnTo>
                    <a:pt x="11" y="1413"/>
                  </a:lnTo>
                  <a:lnTo>
                    <a:pt x="17" y="1425"/>
                  </a:lnTo>
                  <a:lnTo>
                    <a:pt x="24" y="1437"/>
                  </a:lnTo>
                  <a:lnTo>
                    <a:pt x="31" y="1447"/>
                  </a:lnTo>
                  <a:lnTo>
                    <a:pt x="41" y="1456"/>
                  </a:lnTo>
                  <a:lnTo>
                    <a:pt x="49" y="1465"/>
                  </a:lnTo>
                  <a:lnTo>
                    <a:pt x="60" y="1473"/>
                  </a:lnTo>
                  <a:lnTo>
                    <a:pt x="72" y="1480"/>
                  </a:lnTo>
                  <a:lnTo>
                    <a:pt x="84" y="1485"/>
                  </a:lnTo>
                  <a:lnTo>
                    <a:pt x="95" y="1490"/>
                  </a:lnTo>
                  <a:lnTo>
                    <a:pt x="109" y="1494"/>
                  </a:lnTo>
                  <a:lnTo>
                    <a:pt x="116" y="1495"/>
                  </a:lnTo>
                  <a:lnTo>
                    <a:pt x="122" y="1496"/>
                  </a:lnTo>
                  <a:lnTo>
                    <a:pt x="130" y="1497"/>
                  </a:lnTo>
                  <a:lnTo>
                    <a:pt x="136" y="1497"/>
                  </a:lnTo>
                  <a:lnTo>
                    <a:pt x="2771" y="1497"/>
                  </a:lnTo>
                  <a:lnTo>
                    <a:pt x="2771" y="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" panose="020B0503020202020204" pitchFamily="34" charset="0"/>
              </a:endParaRPr>
            </a:p>
          </p:txBody>
        </p:sp>
        <p:sp>
          <p:nvSpPr>
            <p:cNvPr id="98" name="Freeform 5">
              <a:extLst>
                <a:ext uri="{FF2B5EF4-FFF2-40B4-BE49-F238E27FC236}">
                  <a16:creationId xmlns:a16="http://schemas.microsoft.com/office/drawing/2014/main" id="{69275F6C-440B-8C4D-A473-9F5C9D3C59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153" y="1000305"/>
              <a:ext cx="406400" cy="1147762"/>
            </a:xfrm>
            <a:custGeom>
              <a:avLst/>
              <a:gdLst>
                <a:gd name="T0" fmla="*/ 768 w 768"/>
                <a:gd name="T1" fmla="*/ 1811 h 2169"/>
                <a:gd name="T2" fmla="*/ 768 w 768"/>
                <a:gd name="T3" fmla="*/ 0 h 2169"/>
                <a:gd name="T4" fmla="*/ 0 w 768"/>
                <a:gd name="T5" fmla="*/ 672 h 2169"/>
                <a:gd name="T6" fmla="*/ 0 w 768"/>
                <a:gd name="T7" fmla="*/ 2169 h 2169"/>
                <a:gd name="T8" fmla="*/ 768 w 768"/>
                <a:gd name="T9" fmla="*/ 1811 h 2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8" h="2169">
                  <a:moveTo>
                    <a:pt x="768" y="1811"/>
                  </a:moveTo>
                  <a:lnTo>
                    <a:pt x="768" y="0"/>
                  </a:lnTo>
                  <a:lnTo>
                    <a:pt x="0" y="672"/>
                  </a:lnTo>
                  <a:lnTo>
                    <a:pt x="0" y="2169"/>
                  </a:lnTo>
                  <a:lnTo>
                    <a:pt x="768" y="1811"/>
                  </a:lnTo>
                  <a:close/>
                </a:path>
              </a:pathLst>
            </a:custGeom>
            <a:gradFill>
              <a:gsLst>
                <a:gs pos="0">
                  <a:srgbClr val="F69C2A">
                    <a:lumMod val="50000"/>
                  </a:srgbClr>
                </a:gs>
                <a:gs pos="100000">
                  <a:srgbClr val="F69C2A"/>
                </a:gs>
              </a:gsLst>
              <a:lin ang="108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" panose="020B0503020202020204" pitchFamily="34" charset="0"/>
              </a:endParaRPr>
            </a:p>
          </p:txBody>
        </p:sp>
        <p:sp>
          <p:nvSpPr>
            <p:cNvPr id="99" name="Freeform 7">
              <a:extLst>
                <a:ext uri="{FF2B5EF4-FFF2-40B4-BE49-F238E27FC236}">
                  <a16:creationId xmlns:a16="http://schemas.microsoft.com/office/drawing/2014/main" id="{0C1DA9C7-8AAD-314D-96E5-05EF594A05F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5553" y="1000305"/>
              <a:ext cx="6436935" cy="958850"/>
            </a:xfrm>
            <a:custGeom>
              <a:avLst/>
              <a:gdLst>
                <a:gd name="T0" fmla="*/ 0 w 13597"/>
                <a:gd name="T1" fmla="*/ 0 h 1812"/>
                <a:gd name="T2" fmla="*/ 1495 w 13597"/>
                <a:gd name="T3" fmla="*/ 0 h 1812"/>
                <a:gd name="T4" fmla="*/ 11204 w 13597"/>
                <a:gd name="T5" fmla="*/ 0 h 1812"/>
                <a:gd name="T6" fmla="*/ 11698 w 13597"/>
                <a:gd name="T7" fmla="*/ 0 h 1812"/>
                <a:gd name="T8" fmla="*/ 13111 w 13597"/>
                <a:gd name="T9" fmla="*/ 0 h 1812"/>
                <a:gd name="T10" fmla="*/ 13597 w 13597"/>
                <a:gd name="T11" fmla="*/ 888 h 1812"/>
                <a:gd name="T12" fmla="*/ 13140 w 13597"/>
                <a:gd name="T13" fmla="*/ 1802 h 1812"/>
                <a:gd name="T14" fmla="*/ 11698 w 13597"/>
                <a:gd name="T15" fmla="*/ 1805 h 1812"/>
                <a:gd name="T16" fmla="*/ 11698 w 13597"/>
                <a:gd name="T17" fmla="*/ 1806 h 1812"/>
                <a:gd name="T18" fmla="*/ 1495 w 13597"/>
                <a:gd name="T19" fmla="*/ 1810 h 1812"/>
                <a:gd name="T20" fmla="*/ 0 w 13597"/>
                <a:gd name="T21" fmla="*/ 1812 h 1812"/>
                <a:gd name="T22" fmla="*/ 0 w 13597"/>
                <a:gd name="T23" fmla="*/ 0 h 1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97" h="1812">
                  <a:moveTo>
                    <a:pt x="0" y="0"/>
                  </a:moveTo>
                  <a:lnTo>
                    <a:pt x="1495" y="0"/>
                  </a:lnTo>
                  <a:lnTo>
                    <a:pt x="11204" y="0"/>
                  </a:lnTo>
                  <a:lnTo>
                    <a:pt x="11698" y="0"/>
                  </a:lnTo>
                  <a:lnTo>
                    <a:pt x="13111" y="0"/>
                  </a:lnTo>
                  <a:lnTo>
                    <a:pt x="13597" y="888"/>
                  </a:lnTo>
                  <a:lnTo>
                    <a:pt x="13140" y="1802"/>
                  </a:lnTo>
                  <a:lnTo>
                    <a:pt x="11698" y="1805"/>
                  </a:lnTo>
                  <a:lnTo>
                    <a:pt x="11698" y="1806"/>
                  </a:lnTo>
                  <a:lnTo>
                    <a:pt x="1495" y="1810"/>
                  </a:lnTo>
                  <a:lnTo>
                    <a:pt x="0" y="181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47000">
                  <a:srgbClr val="F7321A"/>
                </a:gs>
                <a:gs pos="100000">
                  <a:srgbClr val="F69C2A">
                    <a:lumMod val="60000"/>
                    <a:lumOff val="40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" panose="020B0503020202020204" pitchFamily="34" charset="0"/>
              </a:endParaRPr>
            </a:p>
          </p:txBody>
        </p:sp>
        <p:sp>
          <p:nvSpPr>
            <p:cNvPr id="100" name="Freeform 8">
              <a:extLst>
                <a:ext uri="{FF2B5EF4-FFF2-40B4-BE49-F238E27FC236}">
                  <a16:creationId xmlns:a16="http://schemas.microsoft.com/office/drawing/2014/main" id="{67FB2531-6721-A748-B321-1BFEF59B8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2303" y="2330630"/>
              <a:ext cx="1466850" cy="792162"/>
            </a:xfrm>
            <a:custGeom>
              <a:avLst/>
              <a:gdLst>
                <a:gd name="T0" fmla="*/ 2771 w 2771"/>
                <a:gd name="T1" fmla="*/ 0 h 1497"/>
                <a:gd name="T2" fmla="*/ 136 w 2771"/>
                <a:gd name="T3" fmla="*/ 0 h 1497"/>
                <a:gd name="T4" fmla="*/ 130 w 2771"/>
                <a:gd name="T5" fmla="*/ 0 h 1497"/>
                <a:gd name="T6" fmla="*/ 122 w 2771"/>
                <a:gd name="T7" fmla="*/ 1 h 1497"/>
                <a:gd name="T8" fmla="*/ 116 w 2771"/>
                <a:gd name="T9" fmla="*/ 1 h 1497"/>
                <a:gd name="T10" fmla="*/ 109 w 2771"/>
                <a:gd name="T11" fmla="*/ 2 h 1497"/>
                <a:gd name="T12" fmla="*/ 95 w 2771"/>
                <a:gd name="T13" fmla="*/ 6 h 1497"/>
                <a:gd name="T14" fmla="*/ 84 w 2771"/>
                <a:gd name="T15" fmla="*/ 10 h 1497"/>
                <a:gd name="T16" fmla="*/ 72 w 2771"/>
                <a:gd name="T17" fmla="*/ 16 h 1497"/>
                <a:gd name="T18" fmla="*/ 60 w 2771"/>
                <a:gd name="T19" fmla="*/ 23 h 1497"/>
                <a:gd name="T20" fmla="*/ 49 w 2771"/>
                <a:gd name="T21" fmla="*/ 31 h 1497"/>
                <a:gd name="T22" fmla="*/ 41 w 2771"/>
                <a:gd name="T23" fmla="*/ 40 h 1497"/>
                <a:gd name="T24" fmla="*/ 31 w 2771"/>
                <a:gd name="T25" fmla="*/ 49 h 1497"/>
                <a:gd name="T26" fmla="*/ 24 w 2771"/>
                <a:gd name="T27" fmla="*/ 60 h 1497"/>
                <a:gd name="T28" fmla="*/ 17 w 2771"/>
                <a:gd name="T29" fmla="*/ 71 h 1497"/>
                <a:gd name="T30" fmla="*/ 11 w 2771"/>
                <a:gd name="T31" fmla="*/ 82 h 1497"/>
                <a:gd name="T32" fmla="*/ 6 w 2771"/>
                <a:gd name="T33" fmla="*/ 95 h 1497"/>
                <a:gd name="T34" fmla="*/ 2 w 2771"/>
                <a:gd name="T35" fmla="*/ 108 h 1497"/>
                <a:gd name="T36" fmla="*/ 1 w 2771"/>
                <a:gd name="T37" fmla="*/ 114 h 1497"/>
                <a:gd name="T38" fmla="*/ 0 w 2771"/>
                <a:gd name="T39" fmla="*/ 122 h 1497"/>
                <a:gd name="T40" fmla="*/ 0 w 2771"/>
                <a:gd name="T41" fmla="*/ 128 h 1497"/>
                <a:gd name="T42" fmla="*/ 0 w 2771"/>
                <a:gd name="T43" fmla="*/ 136 h 1497"/>
                <a:gd name="T44" fmla="*/ 0 w 2771"/>
                <a:gd name="T45" fmla="*/ 1361 h 1497"/>
                <a:gd name="T46" fmla="*/ 0 w 2771"/>
                <a:gd name="T47" fmla="*/ 1367 h 1497"/>
                <a:gd name="T48" fmla="*/ 0 w 2771"/>
                <a:gd name="T49" fmla="*/ 1375 h 1497"/>
                <a:gd name="T50" fmla="*/ 1 w 2771"/>
                <a:gd name="T51" fmla="*/ 1381 h 1497"/>
                <a:gd name="T52" fmla="*/ 2 w 2771"/>
                <a:gd name="T53" fmla="*/ 1388 h 1497"/>
                <a:gd name="T54" fmla="*/ 6 w 2771"/>
                <a:gd name="T55" fmla="*/ 1401 h 1497"/>
                <a:gd name="T56" fmla="*/ 11 w 2771"/>
                <a:gd name="T57" fmla="*/ 1413 h 1497"/>
                <a:gd name="T58" fmla="*/ 17 w 2771"/>
                <a:gd name="T59" fmla="*/ 1425 h 1497"/>
                <a:gd name="T60" fmla="*/ 24 w 2771"/>
                <a:gd name="T61" fmla="*/ 1437 h 1497"/>
                <a:gd name="T62" fmla="*/ 31 w 2771"/>
                <a:gd name="T63" fmla="*/ 1448 h 1497"/>
                <a:gd name="T64" fmla="*/ 41 w 2771"/>
                <a:gd name="T65" fmla="*/ 1456 h 1497"/>
                <a:gd name="T66" fmla="*/ 49 w 2771"/>
                <a:gd name="T67" fmla="*/ 1466 h 1497"/>
                <a:gd name="T68" fmla="*/ 60 w 2771"/>
                <a:gd name="T69" fmla="*/ 1473 h 1497"/>
                <a:gd name="T70" fmla="*/ 72 w 2771"/>
                <a:gd name="T71" fmla="*/ 1480 h 1497"/>
                <a:gd name="T72" fmla="*/ 84 w 2771"/>
                <a:gd name="T73" fmla="*/ 1486 h 1497"/>
                <a:gd name="T74" fmla="*/ 95 w 2771"/>
                <a:gd name="T75" fmla="*/ 1490 h 1497"/>
                <a:gd name="T76" fmla="*/ 109 w 2771"/>
                <a:gd name="T77" fmla="*/ 1495 h 1497"/>
                <a:gd name="T78" fmla="*/ 116 w 2771"/>
                <a:gd name="T79" fmla="*/ 1496 h 1497"/>
                <a:gd name="T80" fmla="*/ 122 w 2771"/>
                <a:gd name="T81" fmla="*/ 1496 h 1497"/>
                <a:gd name="T82" fmla="*/ 130 w 2771"/>
                <a:gd name="T83" fmla="*/ 1497 h 1497"/>
                <a:gd name="T84" fmla="*/ 136 w 2771"/>
                <a:gd name="T85" fmla="*/ 1497 h 1497"/>
                <a:gd name="T86" fmla="*/ 2771 w 2771"/>
                <a:gd name="T87" fmla="*/ 1497 h 1497"/>
                <a:gd name="T88" fmla="*/ 2771 w 2771"/>
                <a:gd name="T89" fmla="*/ 0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771" h="1497">
                  <a:moveTo>
                    <a:pt x="2771" y="0"/>
                  </a:moveTo>
                  <a:lnTo>
                    <a:pt x="136" y="0"/>
                  </a:lnTo>
                  <a:lnTo>
                    <a:pt x="130" y="0"/>
                  </a:lnTo>
                  <a:lnTo>
                    <a:pt x="122" y="1"/>
                  </a:lnTo>
                  <a:lnTo>
                    <a:pt x="116" y="1"/>
                  </a:lnTo>
                  <a:lnTo>
                    <a:pt x="109" y="2"/>
                  </a:lnTo>
                  <a:lnTo>
                    <a:pt x="95" y="6"/>
                  </a:lnTo>
                  <a:lnTo>
                    <a:pt x="84" y="10"/>
                  </a:lnTo>
                  <a:lnTo>
                    <a:pt x="72" y="16"/>
                  </a:lnTo>
                  <a:lnTo>
                    <a:pt x="60" y="23"/>
                  </a:lnTo>
                  <a:lnTo>
                    <a:pt x="49" y="31"/>
                  </a:lnTo>
                  <a:lnTo>
                    <a:pt x="41" y="40"/>
                  </a:lnTo>
                  <a:lnTo>
                    <a:pt x="31" y="49"/>
                  </a:lnTo>
                  <a:lnTo>
                    <a:pt x="24" y="60"/>
                  </a:lnTo>
                  <a:lnTo>
                    <a:pt x="17" y="71"/>
                  </a:lnTo>
                  <a:lnTo>
                    <a:pt x="11" y="82"/>
                  </a:lnTo>
                  <a:lnTo>
                    <a:pt x="6" y="95"/>
                  </a:lnTo>
                  <a:lnTo>
                    <a:pt x="2" y="108"/>
                  </a:lnTo>
                  <a:lnTo>
                    <a:pt x="1" y="114"/>
                  </a:lnTo>
                  <a:lnTo>
                    <a:pt x="0" y="122"/>
                  </a:lnTo>
                  <a:lnTo>
                    <a:pt x="0" y="128"/>
                  </a:lnTo>
                  <a:lnTo>
                    <a:pt x="0" y="136"/>
                  </a:lnTo>
                  <a:lnTo>
                    <a:pt x="0" y="1361"/>
                  </a:lnTo>
                  <a:lnTo>
                    <a:pt x="0" y="1367"/>
                  </a:lnTo>
                  <a:lnTo>
                    <a:pt x="0" y="1375"/>
                  </a:lnTo>
                  <a:lnTo>
                    <a:pt x="1" y="1381"/>
                  </a:lnTo>
                  <a:lnTo>
                    <a:pt x="2" y="1388"/>
                  </a:lnTo>
                  <a:lnTo>
                    <a:pt x="6" y="1401"/>
                  </a:lnTo>
                  <a:lnTo>
                    <a:pt x="11" y="1413"/>
                  </a:lnTo>
                  <a:lnTo>
                    <a:pt x="17" y="1425"/>
                  </a:lnTo>
                  <a:lnTo>
                    <a:pt x="24" y="1437"/>
                  </a:lnTo>
                  <a:lnTo>
                    <a:pt x="31" y="1448"/>
                  </a:lnTo>
                  <a:lnTo>
                    <a:pt x="41" y="1456"/>
                  </a:lnTo>
                  <a:lnTo>
                    <a:pt x="49" y="1466"/>
                  </a:lnTo>
                  <a:lnTo>
                    <a:pt x="60" y="1473"/>
                  </a:lnTo>
                  <a:lnTo>
                    <a:pt x="72" y="1480"/>
                  </a:lnTo>
                  <a:lnTo>
                    <a:pt x="84" y="1486"/>
                  </a:lnTo>
                  <a:lnTo>
                    <a:pt x="95" y="1490"/>
                  </a:lnTo>
                  <a:lnTo>
                    <a:pt x="109" y="1495"/>
                  </a:lnTo>
                  <a:lnTo>
                    <a:pt x="116" y="1496"/>
                  </a:lnTo>
                  <a:lnTo>
                    <a:pt x="122" y="1496"/>
                  </a:lnTo>
                  <a:lnTo>
                    <a:pt x="130" y="1497"/>
                  </a:lnTo>
                  <a:lnTo>
                    <a:pt x="136" y="1497"/>
                  </a:lnTo>
                  <a:lnTo>
                    <a:pt x="2771" y="1497"/>
                  </a:lnTo>
                  <a:lnTo>
                    <a:pt x="2771" y="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" panose="020B0503020202020204" pitchFamily="34" charset="0"/>
              </a:endParaRPr>
            </a:p>
          </p:txBody>
        </p:sp>
        <p:sp>
          <p:nvSpPr>
            <p:cNvPr id="101" name="Freeform 9">
              <a:extLst>
                <a:ext uri="{FF2B5EF4-FFF2-40B4-BE49-F238E27FC236}">
                  <a16:creationId xmlns:a16="http://schemas.microsoft.com/office/drawing/2014/main" id="{B9AE120D-B78A-5E49-88AD-C0324928D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5553" y="2165530"/>
              <a:ext cx="6436935" cy="958850"/>
            </a:xfrm>
            <a:custGeom>
              <a:avLst/>
              <a:gdLst>
                <a:gd name="T0" fmla="*/ 0 w 13597"/>
                <a:gd name="T1" fmla="*/ 0 h 1812"/>
                <a:gd name="T2" fmla="*/ 1495 w 13597"/>
                <a:gd name="T3" fmla="*/ 0 h 1812"/>
                <a:gd name="T4" fmla="*/ 11204 w 13597"/>
                <a:gd name="T5" fmla="*/ 0 h 1812"/>
                <a:gd name="T6" fmla="*/ 11698 w 13597"/>
                <a:gd name="T7" fmla="*/ 0 h 1812"/>
                <a:gd name="T8" fmla="*/ 13111 w 13597"/>
                <a:gd name="T9" fmla="*/ 0 h 1812"/>
                <a:gd name="T10" fmla="*/ 13597 w 13597"/>
                <a:gd name="T11" fmla="*/ 888 h 1812"/>
                <a:gd name="T12" fmla="*/ 13140 w 13597"/>
                <a:gd name="T13" fmla="*/ 1802 h 1812"/>
                <a:gd name="T14" fmla="*/ 11698 w 13597"/>
                <a:gd name="T15" fmla="*/ 1804 h 1812"/>
                <a:gd name="T16" fmla="*/ 11698 w 13597"/>
                <a:gd name="T17" fmla="*/ 1805 h 1812"/>
                <a:gd name="T18" fmla="*/ 1495 w 13597"/>
                <a:gd name="T19" fmla="*/ 1810 h 1812"/>
                <a:gd name="T20" fmla="*/ 0 w 13597"/>
                <a:gd name="T21" fmla="*/ 1812 h 1812"/>
                <a:gd name="T22" fmla="*/ 0 w 13597"/>
                <a:gd name="T23" fmla="*/ 0 h 1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97" h="1812">
                  <a:moveTo>
                    <a:pt x="0" y="0"/>
                  </a:moveTo>
                  <a:lnTo>
                    <a:pt x="1495" y="0"/>
                  </a:lnTo>
                  <a:lnTo>
                    <a:pt x="11204" y="0"/>
                  </a:lnTo>
                  <a:lnTo>
                    <a:pt x="11698" y="0"/>
                  </a:lnTo>
                  <a:lnTo>
                    <a:pt x="13111" y="0"/>
                  </a:lnTo>
                  <a:lnTo>
                    <a:pt x="13597" y="888"/>
                  </a:lnTo>
                  <a:lnTo>
                    <a:pt x="13140" y="1802"/>
                  </a:lnTo>
                  <a:lnTo>
                    <a:pt x="11698" y="1804"/>
                  </a:lnTo>
                  <a:lnTo>
                    <a:pt x="11698" y="1805"/>
                  </a:lnTo>
                  <a:lnTo>
                    <a:pt x="1495" y="1810"/>
                  </a:lnTo>
                  <a:lnTo>
                    <a:pt x="0" y="181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51000">
                  <a:srgbClr val="F69C2A"/>
                </a:gs>
                <a:gs pos="100000">
                  <a:srgbClr val="F69C2A">
                    <a:lumMod val="60000"/>
                    <a:lumOff val="40000"/>
                  </a:srgbClr>
                </a:gs>
              </a:gsLst>
              <a:lin ang="108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" panose="020B0503020202020204" pitchFamily="34" charset="0"/>
              </a:endParaRPr>
            </a:p>
          </p:txBody>
        </p:sp>
        <p:sp>
          <p:nvSpPr>
            <p:cNvPr id="102" name="Freeform 10">
              <a:extLst>
                <a:ext uri="{FF2B5EF4-FFF2-40B4-BE49-F238E27FC236}">
                  <a16:creationId xmlns:a16="http://schemas.microsoft.com/office/drawing/2014/main" id="{DA652026-5A42-AF4D-9F42-AA7EFB6DE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153" y="2167117"/>
              <a:ext cx="406400" cy="957262"/>
            </a:xfrm>
            <a:custGeom>
              <a:avLst/>
              <a:gdLst>
                <a:gd name="T0" fmla="*/ 768 w 768"/>
                <a:gd name="T1" fmla="*/ 1807 h 1807"/>
                <a:gd name="T2" fmla="*/ 768 w 768"/>
                <a:gd name="T3" fmla="*/ 0 h 1807"/>
                <a:gd name="T4" fmla="*/ 0 w 768"/>
                <a:gd name="T5" fmla="*/ 309 h 1807"/>
                <a:gd name="T6" fmla="*/ 0 w 768"/>
                <a:gd name="T7" fmla="*/ 1806 h 1807"/>
                <a:gd name="T8" fmla="*/ 768 w 768"/>
                <a:gd name="T9" fmla="*/ 1807 h 1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8" h="1807">
                  <a:moveTo>
                    <a:pt x="768" y="1807"/>
                  </a:moveTo>
                  <a:lnTo>
                    <a:pt x="768" y="0"/>
                  </a:lnTo>
                  <a:lnTo>
                    <a:pt x="0" y="309"/>
                  </a:lnTo>
                  <a:lnTo>
                    <a:pt x="0" y="1806"/>
                  </a:lnTo>
                  <a:lnTo>
                    <a:pt x="768" y="1807"/>
                  </a:lnTo>
                  <a:close/>
                </a:path>
              </a:pathLst>
            </a:custGeom>
            <a:gradFill>
              <a:gsLst>
                <a:gs pos="0">
                  <a:srgbClr val="F69C2A">
                    <a:lumMod val="75000"/>
                  </a:srgbClr>
                </a:gs>
                <a:gs pos="100000">
                  <a:srgbClr val="F69C2A">
                    <a:lumMod val="75000"/>
                    <a:lumOff val="25000"/>
                  </a:srgbClr>
                </a:gs>
              </a:gsLst>
              <a:lin ang="108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" panose="020B0503020202020204" pitchFamily="34" charset="0"/>
              </a:endParaRPr>
            </a:p>
          </p:txBody>
        </p:sp>
        <p:sp>
          <p:nvSpPr>
            <p:cNvPr id="103" name="Freeform 11">
              <a:extLst>
                <a:ext uri="{FF2B5EF4-FFF2-40B4-BE49-F238E27FC236}">
                  <a16:creationId xmlns:a16="http://schemas.microsoft.com/office/drawing/2014/main" id="{60F91CC5-2949-3F4F-9A0A-CA0F40D6A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2303" y="3300592"/>
              <a:ext cx="1466850" cy="792162"/>
            </a:xfrm>
            <a:custGeom>
              <a:avLst/>
              <a:gdLst>
                <a:gd name="T0" fmla="*/ 2771 w 2771"/>
                <a:gd name="T1" fmla="*/ 0 h 1497"/>
                <a:gd name="T2" fmla="*/ 136 w 2771"/>
                <a:gd name="T3" fmla="*/ 0 h 1497"/>
                <a:gd name="T4" fmla="*/ 130 w 2771"/>
                <a:gd name="T5" fmla="*/ 0 h 1497"/>
                <a:gd name="T6" fmla="*/ 122 w 2771"/>
                <a:gd name="T7" fmla="*/ 1 h 1497"/>
                <a:gd name="T8" fmla="*/ 116 w 2771"/>
                <a:gd name="T9" fmla="*/ 1 h 1497"/>
                <a:gd name="T10" fmla="*/ 109 w 2771"/>
                <a:gd name="T11" fmla="*/ 2 h 1497"/>
                <a:gd name="T12" fmla="*/ 95 w 2771"/>
                <a:gd name="T13" fmla="*/ 6 h 1497"/>
                <a:gd name="T14" fmla="*/ 84 w 2771"/>
                <a:gd name="T15" fmla="*/ 11 h 1497"/>
                <a:gd name="T16" fmla="*/ 72 w 2771"/>
                <a:gd name="T17" fmla="*/ 16 h 1497"/>
                <a:gd name="T18" fmla="*/ 60 w 2771"/>
                <a:gd name="T19" fmla="*/ 24 h 1497"/>
                <a:gd name="T20" fmla="*/ 49 w 2771"/>
                <a:gd name="T21" fmla="*/ 31 h 1497"/>
                <a:gd name="T22" fmla="*/ 41 w 2771"/>
                <a:gd name="T23" fmla="*/ 41 h 1497"/>
                <a:gd name="T24" fmla="*/ 31 w 2771"/>
                <a:gd name="T25" fmla="*/ 49 h 1497"/>
                <a:gd name="T26" fmla="*/ 24 w 2771"/>
                <a:gd name="T27" fmla="*/ 60 h 1497"/>
                <a:gd name="T28" fmla="*/ 17 w 2771"/>
                <a:gd name="T29" fmla="*/ 72 h 1497"/>
                <a:gd name="T30" fmla="*/ 11 w 2771"/>
                <a:gd name="T31" fmla="*/ 83 h 1497"/>
                <a:gd name="T32" fmla="*/ 6 w 2771"/>
                <a:gd name="T33" fmla="*/ 95 h 1497"/>
                <a:gd name="T34" fmla="*/ 2 w 2771"/>
                <a:gd name="T35" fmla="*/ 108 h 1497"/>
                <a:gd name="T36" fmla="*/ 1 w 2771"/>
                <a:gd name="T37" fmla="*/ 115 h 1497"/>
                <a:gd name="T38" fmla="*/ 0 w 2771"/>
                <a:gd name="T39" fmla="*/ 122 h 1497"/>
                <a:gd name="T40" fmla="*/ 0 w 2771"/>
                <a:gd name="T41" fmla="*/ 130 h 1497"/>
                <a:gd name="T42" fmla="*/ 0 w 2771"/>
                <a:gd name="T43" fmla="*/ 136 h 1497"/>
                <a:gd name="T44" fmla="*/ 0 w 2771"/>
                <a:gd name="T45" fmla="*/ 1361 h 1497"/>
                <a:gd name="T46" fmla="*/ 0 w 2771"/>
                <a:gd name="T47" fmla="*/ 1369 h 1497"/>
                <a:gd name="T48" fmla="*/ 0 w 2771"/>
                <a:gd name="T49" fmla="*/ 1375 h 1497"/>
                <a:gd name="T50" fmla="*/ 1 w 2771"/>
                <a:gd name="T51" fmla="*/ 1382 h 1497"/>
                <a:gd name="T52" fmla="*/ 2 w 2771"/>
                <a:gd name="T53" fmla="*/ 1388 h 1497"/>
                <a:gd name="T54" fmla="*/ 6 w 2771"/>
                <a:gd name="T55" fmla="*/ 1402 h 1497"/>
                <a:gd name="T56" fmla="*/ 11 w 2771"/>
                <a:gd name="T57" fmla="*/ 1414 h 1497"/>
                <a:gd name="T58" fmla="*/ 17 w 2771"/>
                <a:gd name="T59" fmla="*/ 1425 h 1497"/>
                <a:gd name="T60" fmla="*/ 24 w 2771"/>
                <a:gd name="T61" fmla="*/ 1437 h 1497"/>
                <a:gd name="T62" fmla="*/ 31 w 2771"/>
                <a:gd name="T63" fmla="*/ 1448 h 1497"/>
                <a:gd name="T64" fmla="*/ 41 w 2771"/>
                <a:gd name="T65" fmla="*/ 1457 h 1497"/>
                <a:gd name="T66" fmla="*/ 49 w 2771"/>
                <a:gd name="T67" fmla="*/ 1466 h 1497"/>
                <a:gd name="T68" fmla="*/ 60 w 2771"/>
                <a:gd name="T69" fmla="*/ 1474 h 1497"/>
                <a:gd name="T70" fmla="*/ 72 w 2771"/>
                <a:gd name="T71" fmla="*/ 1480 h 1497"/>
                <a:gd name="T72" fmla="*/ 84 w 2771"/>
                <a:gd name="T73" fmla="*/ 1487 h 1497"/>
                <a:gd name="T74" fmla="*/ 95 w 2771"/>
                <a:gd name="T75" fmla="*/ 1491 h 1497"/>
                <a:gd name="T76" fmla="*/ 109 w 2771"/>
                <a:gd name="T77" fmla="*/ 1495 h 1497"/>
                <a:gd name="T78" fmla="*/ 116 w 2771"/>
                <a:gd name="T79" fmla="*/ 1496 h 1497"/>
                <a:gd name="T80" fmla="*/ 122 w 2771"/>
                <a:gd name="T81" fmla="*/ 1496 h 1497"/>
                <a:gd name="T82" fmla="*/ 130 w 2771"/>
                <a:gd name="T83" fmla="*/ 1497 h 1497"/>
                <a:gd name="T84" fmla="*/ 136 w 2771"/>
                <a:gd name="T85" fmla="*/ 1497 h 1497"/>
                <a:gd name="T86" fmla="*/ 2771 w 2771"/>
                <a:gd name="T87" fmla="*/ 1497 h 1497"/>
                <a:gd name="T88" fmla="*/ 2771 w 2771"/>
                <a:gd name="T89" fmla="*/ 0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771" h="1497">
                  <a:moveTo>
                    <a:pt x="2771" y="0"/>
                  </a:moveTo>
                  <a:lnTo>
                    <a:pt x="136" y="0"/>
                  </a:lnTo>
                  <a:lnTo>
                    <a:pt x="130" y="0"/>
                  </a:lnTo>
                  <a:lnTo>
                    <a:pt x="122" y="1"/>
                  </a:lnTo>
                  <a:lnTo>
                    <a:pt x="116" y="1"/>
                  </a:lnTo>
                  <a:lnTo>
                    <a:pt x="109" y="2"/>
                  </a:lnTo>
                  <a:lnTo>
                    <a:pt x="95" y="6"/>
                  </a:lnTo>
                  <a:lnTo>
                    <a:pt x="84" y="11"/>
                  </a:lnTo>
                  <a:lnTo>
                    <a:pt x="72" y="16"/>
                  </a:lnTo>
                  <a:lnTo>
                    <a:pt x="60" y="24"/>
                  </a:lnTo>
                  <a:lnTo>
                    <a:pt x="49" y="31"/>
                  </a:lnTo>
                  <a:lnTo>
                    <a:pt x="41" y="41"/>
                  </a:lnTo>
                  <a:lnTo>
                    <a:pt x="31" y="49"/>
                  </a:lnTo>
                  <a:lnTo>
                    <a:pt x="24" y="60"/>
                  </a:lnTo>
                  <a:lnTo>
                    <a:pt x="17" y="72"/>
                  </a:lnTo>
                  <a:lnTo>
                    <a:pt x="11" y="83"/>
                  </a:lnTo>
                  <a:lnTo>
                    <a:pt x="6" y="95"/>
                  </a:lnTo>
                  <a:lnTo>
                    <a:pt x="2" y="108"/>
                  </a:lnTo>
                  <a:lnTo>
                    <a:pt x="1" y="115"/>
                  </a:lnTo>
                  <a:lnTo>
                    <a:pt x="0" y="122"/>
                  </a:lnTo>
                  <a:lnTo>
                    <a:pt x="0" y="130"/>
                  </a:lnTo>
                  <a:lnTo>
                    <a:pt x="0" y="136"/>
                  </a:lnTo>
                  <a:lnTo>
                    <a:pt x="0" y="1361"/>
                  </a:lnTo>
                  <a:lnTo>
                    <a:pt x="0" y="1369"/>
                  </a:lnTo>
                  <a:lnTo>
                    <a:pt x="0" y="1375"/>
                  </a:lnTo>
                  <a:lnTo>
                    <a:pt x="1" y="1382"/>
                  </a:lnTo>
                  <a:lnTo>
                    <a:pt x="2" y="1388"/>
                  </a:lnTo>
                  <a:lnTo>
                    <a:pt x="6" y="1402"/>
                  </a:lnTo>
                  <a:lnTo>
                    <a:pt x="11" y="1414"/>
                  </a:lnTo>
                  <a:lnTo>
                    <a:pt x="17" y="1425"/>
                  </a:lnTo>
                  <a:lnTo>
                    <a:pt x="24" y="1437"/>
                  </a:lnTo>
                  <a:lnTo>
                    <a:pt x="31" y="1448"/>
                  </a:lnTo>
                  <a:lnTo>
                    <a:pt x="41" y="1457"/>
                  </a:lnTo>
                  <a:lnTo>
                    <a:pt x="49" y="1466"/>
                  </a:lnTo>
                  <a:lnTo>
                    <a:pt x="60" y="1474"/>
                  </a:lnTo>
                  <a:lnTo>
                    <a:pt x="72" y="1480"/>
                  </a:lnTo>
                  <a:lnTo>
                    <a:pt x="84" y="1487"/>
                  </a:lnTo>
                  <a:lnTo>
                    <a:pt x="95" y="1491"/>
                  </a:lnTo>
                  <a:lnTo>
                    <a:pt x="109" y="1495"/>
                  </a:lnTo>
                  <a:lnTo>
                    <a:pt x="116" y="1496"/>
                  </a:lnTo>
                  <a:lnTo>
                    <a:pt x="122" y="1496"/>
                  </a:lnTo>
                  <a:lnTo>
                    <a:pt x="130" y="1497"/>
                  </a:lnTo>
                  <a:lnTo>
                    <a:pt x="136" y="1497"/>
                  </a:lnTo>
                  <a:lnTo>
                    <a:pt x="2771" y="1497"/>
                  </a:lnTo>
                  <a:lnTo>
                    <a:pt x="2771" y="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" panose="020B0503020202020204" pitchFamily="34" charset="0"/>
              </a:endParaRPr>
            </a:p>
          </p:txBody>
        </p:sp>
        <p:sp>
          <p:nvSpPr>
            <p:cNvPr id="104" name="Freeform 12">
              <a:extLst>
                <a:ext uri="{FF2B5EF4-FFF2-40B4-BE49-F238E27FC236}">
                  <a16:creationId xmlns:a16="http://schemas.microsoft.com/office/drawing/2014/main" id="{55A38D2E-4B3E-6D4F-8C68-83BF6D279F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5553" y="3294242"/>
              <a:ext cx="6436935" cy="958850"/>
            </a:xfrm>
            <a:custGeom>
              <a:avLst/>
              <a:gdLst>
                <a:gd name="T0" fmla="*/ 0 w 13597"/>
                <a:gd name="T1" fmla="*/ 0 h 1812"/>
                <a:gd name="T2" fmla="*/ 1495 w 13597"/>
                <a:gd name="T3" fmla="*/ 0 h 1812"/>
                <a:gd name="T4" fmla="*/ 11204 w 13597"/>
                <a:gd name="T5" fmla="*/ 0 h 1812"/>
                <a:gd name="T6" fmla="*/ 11698 w 13597"/>
                <a:gd name="T7" fmla="*/ 0 h 1812"/>
                <a:gd name="T8" fmla="*/ 13111 w 13597"/>
                <a:gd name="T9" fmla="*/ 0 h 1812"/>
                <a:gd name="T10" fmla="*/ 13597 w 13597"/>
                <a:gd name="T11" fmla="*/ 888 h 1812"/>
                <a:gd name="T12" fmla="*/ 13140 w 13597"/>
                <a:gd name="T13" fmla="*/ 1803 h 1812"/>
                <a:gd name="T14" fmla="*/ 11698 w 13597"/>
                <a:gd name="T15" fmla="*/ 1805 h 1812"/>
                <a:gd name="T16" fmla="*/ 11698 w 13597"/>
                <a:gd name="T17" fmla="*/ 1806 h 1812"/>
                <a:gd name="T18" fmla="*/ 1495 w 13597"/>
                <a:gd name="T19" fmla="*/ 1810 h 1812"/>
                <a:gd name="T20" fmla="*/ 0 w 13597"/>
                <a:gd name="T21" fmla="*/ 1812 h 1812"/>
                <a:gd name="T22" fmla="*/ 0 w 13597"/>
                <a:gd name="T23" fmla="*/ 0 h 1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97" h="1812">
                  <a:moveTo>
                    <a:pt x="0" y="0"/>
                  </a:moveTo>
                  <a:lnTo>
                    <a:pt x="1495" y="0"/>
                  </a:lnTo>
                  <a:lnTo>
                    <a:pt x="11204" y="0"/>
                  </a:lnTo>
                  <a:lnTo>
                    <a:pt x="11698" y="0"/>
                  </a:lnTo>
                  <a:lnTo>
                    <a:pt x="13111" y="0"/>
                  </a:lnTo>
                  <a:lnTo>
                    <a:pt x="13597" y="888"/>
                  </a:lnTo>
                  <a:lnTo>
                    <a:pt x="13140" y="1803"/>
                  </a:lnTo>
                  <a:lnTo>
                    <a:pt x="11698" y="1805"/>
                  </a:lnTo>
                  <a:lnTo>
                    <a:pt x="11698" y="1806"/>
                  </a:lnTo>
                  <a:lnTo>
                    <a:pt x="1495" y="1810"/>
                  </a:lnTo>
                  <a:lnTo>
                    <a:pt x="0" y="181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1000">
                  <a:srgbClr val="2F8CA4"/>
                </a:gs>
                <a:gs pos="100000">
                  <a:srgbClr val="2F8CA4">
                    <a:lumMod val="75000"/>
                    <a:alpha val="82000"/>
                  </a:srgbClr>
                </a:gs>
              </a:gsLst>
              <a:lin ang="108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" panose="020B0503020202020204" pitchFamily="34" charset="0"/>
              </a:endParaRPr>
            </a:p>
          </p:txBody>
        </p:sp>
        <p:sp>
          <p:nvSpPr>
            <p:cNvPr id="105" name="Freeform 13">
              <a:extLst>
                <a:ext uri="{FF2B5EF4-FFF2-40B4-BE49-F238E27FC236}">
                  <a16:creationId xmlns:a16="http://schemas.microsoft.com/office/drawing/2014/main" id="{8D3329C6-9D55-5045-9B19-D60BEC8ED4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153" y="3294242"/>
              <a:ext cx="406400" cy="958850"/>
            </a:xfrm>
            <a:custGeom>
              <a:avLst/>
              <a:gdLst>
                <a:gd name="T0" fmla="*/ 768 w 768"/>
                <a:gd name="T1" fmla="*/ 1812 h 1812"/>
                <a:gd name="T2" fmla="*/ 768 w 768"/>
                <a:gd name="T3" fmla="*/ 0 h 1812"/>
                <a:gd name="T4" fmla="*/ 0 w 768"/>
                <a:gd name="T5" fmla="*/ 12 h 1812"/>
                <a:gd name="T6" fmla="*/ 0 w 768"/>
                <a:gd name="T7" fmla="*/ 1509 h 1812"/>
                <a:gd name="T8" fmla="*/ 768 w 768"/>
                <a:gd name="T9" fmla="*/ 1812 h 1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8" h="1812">
                  <a:moveTo>
                    <a:pt x="768" y="1812"/>
                  </a:moveTo>
                  <a:lnTo>
                    <a:pt x="768" y="0"/>
                  </a:lnTo>
                  <a:lnTo>
                    <a:pt x="0" y="12"/>
                  </a:lnTo>
                  <a:lnTo>
                    <a:pt x="0" y="1509"/>
                  </a:lnTo>
                  <a:lnTo>
                    <a:pt x="768" y="1812"/>
                  </a:lnTo>
                  <a:close/>
                </a:path>
              </a:pathLst>
            </a:custGeom>
            <a:gradFill>
              <a:gsLst>
                <a:gs pos="0">
                  <a:srgbClr val="2F8CA4"/>
                </a:gs>
                <a:gs pos="100000">
                  <a:srgbClr val="2F8CA4">
                    <a:lumMod val="75000"/>
                  </a:srgbClr>
                </a:gs>
              </a:gsLst>
              <a:lin ang="108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" panose="020B0503020202020204" pitchFamily="34" charset="0"/>
              </a:endParaRPr>
            </a:p>
          </p:txBody>
        </p:sp>
        <p:sp>
          <p:nvSpPr>
            <p:cNvPr id="106" name="Freeform 14">
              <a:extLst>
                <a:ext uri="{FF2B5EF4-FFF2-40B4-BE49-F238E27FC236}">
                  <a16:creationId xmlns:a16="http://schemas.microsoft.com/office/drawing/2014/main" id="{391F244C-AF55-FB48-B353-5A84425B8F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2303" y="4241980"/>
              <a:ext cx="1466850" cy="792162"/>
            </a:xfrm>
            <a:custGeom>
              <a:avLst/>
              <a:gdLst>
                <a:gd name="T0" fmla="*/ 2771 w 2771"/>
                <a:gd name="T1" fmla="*/ 0 h 1496"/>
                <a:gd name="T2" fmla="*/ 136 w 2771"/>
                <a:gd name="T3" fmla="*/ 0 h 1496"/>
                <a:gd name="T4" fmla="*/ 130 w 2771"/>
                <a:gd name="T5" fmla="*/ 0 h 1496"/>
                <a:gd name="T6" fmla="*/ 122 w 2771"/>
                <a:gd name="T7" fmla="*/ 0 h 1496"/>
                <a:gd name="T8" fmla="*/ 116 w 2771"/>
                <a:gd name="T9" fmla="*/ 1 h 1496"/>
                <a:gd name="T10" fmla="*/ 109 w 2771"/>
                <a:gd name="T11" fmla="*/ 2 h 1496"/>
                <a:gd name="T12" fmla="*/ 95 w 2771"/>
                <a:gd name="T13" fmla="*/ 5 h 1496"/>
                <a:gd name="T14" fmla="*/ 84 w 2771"/>
                <a:gd name="T15" fmla="*/ 11 h 1496"/>
                <a:gd name="T16" fmla="*/ 72 w 2771"/>
                <a:gd name="T17" fmla="*/ 16 h 1496"/>
                <a:gd name="T18" fmla="*/ 60 w 2771"/>
                <a:gd name="T19" fmla="*/ 22 h 1496"/>
                <a:gd name="T20" fmla="*/ 49 w 2771"/>
                <a:gd name="T21" fmla="*/ 30 h 1496"/>
                <a:gd name="T22" fmla="*/ 41 w 2771"/>
                <a:gd name="T23" fmla="*/ 40 h 1496"/>
                <a:gd name="T24" fmla="*/ 31 w 2771"/>
                <a:gd name="T25" fmla="*/ 48 h 1496"/>
                <a:gd name="T26" fmla="*/ 24 w 2771"/>
                <a:gd name="T27" fmla="*/ 60 h 1496"/>
                <a:gd name="T28" fmla="*/ 17 w 2771"/>
                <a:gd name="T29" fmla="*/ 71 h 1496"/>
                <a:gd name="T30" fmla="*/ 11 w 2771"/>
                <a:gd name="T31" fmla="*/ 82 h 1496"/>
                <a:gd name="T32" fmla="*/ 6 w 2771"/>
                <a:gd name="T33" fmla="*/ 94 h 1496"/>
                <a:gd name="T34" fmla="*/ 2 w 2771"/>
                <a:gd name="T35" fmla="*/ 107 h 1496"/>
                <a:gd name="T36" fmla="*/ 1 w 2771"/>
                <a:gd name="T37" fmla="*/ 113 h 1496"/>
                <a:gd name="T38" fmla="*/ 0 w 2771"/>
                <a:gd name="T39" fmla="*/ 122 h 1496"/>
                <a:gd name="T40" fmla="*/ 0 w 2771"/>
                <a:gd name="T41" fmla="*/ 128 h 1496"/>
                <a:gd name="T42" fmla="*/ 0 w 2771"/>
                <a:gd name="T43" fmla="*/ 135 h 1496"/>
                <a:gd name="T44" fmla="*/ 0 w 2771"/>
                <a:gd name="T45" fmla="*/ 1360 h 1496"/>
                <a:gd name="T46" fmla="*/ 0 w 2771"/>
                <a:gd name="T47" fmla="*/ 1368 h 1496"/>
                <a:gd name="T48" fmla="*/ 0 w 2771"/>
                <a:gd name="T49" fmla="*/ 1374 h 1496"/>
                <a:gd name="T50" fmla="*/ 1 w 2771"/>
                <a:gd name="T51" fmla="*/ 1380 h 1496"/>
                <a:gd name="T52" fmla="*/ 2 w 2771"/>
                <a:gd name="T53" fmla="*/ 1387 h 1496"/>
                <a:gd name="T54" fmla="*/ 6 w 2771"/>
                <a:gd name="T55" fmla="*/ 1401 h 1496"/>
                <a:gd name="T56" fmla="*/ 11 w 2771"/>
                <a:gd name="T57" fmla="*/ 1412 h 1496"/>
                <a:gd name="T58" fmla="*/ 17 w 2771"/>
                <a:gd name="T59" fmla="*/ 1425 h 1496"/>
                <a:gd name="T60" fmla="*/ 24 w 2771"/>
                <a:gd name="T61" fmla="*/ 1436 h 1496"/>
                <a:gd name="T62" fmla="*/ 31 w 2771"/>
                <a:gd name="T63" fmla="*/ 1447 h 1496"/>
                <a:gd name="T64" fmla="*/ 41 w 2771"/>
                <a:gd name="T65" fmla="*/ 1456 h 1496"/>
                <a:gd name="T66" fmla="*/ 49 w 2771"/>
                <a:gd name="T67" fmla="*/ 1465 h 1496"/>
                <a:gd name="T68" fmla="*/ 60 w 2771"/>
                <a:gd name="T69" fmla="*/ 1472 h 1496"/>
                <a:gd name="T70" fmla="*/ 72 w 2771"/>
                <a:gd name="T71" fmla="*/ 1480 h 1496"/>
                <a:gd name="T72" fmla="*/ 84 w 2771"/>
                <a:gd name="T73" fmla="*/ 1485 h 1496"/>
                <a:gd name="T74" fmla="*/ 95 w 2771"/>
                <a:gd name="T75" fmla="*/ 1491 h 1496"/>
                <a:gd name="T76" fmla="*/ 109 w 2771"/>
                <a:gd name="T77" fmla="*/ 1494 h 1496"/>
                <a:gd name="T78" fmla="*/ 116 w 2771"/>
                <a:gd name="T79" fmla="*/ 1495 h 1496"/>
                <a:gd name="T80" fmla="*/ 122 w 2771"/>
                <a:gd name="T81" fmla="*/ 1496 h 1496"/>
                <a:gd name="T82" fmla="*/ 130 w 2771"/>
                <a:gd name="T83" fmla="*/ 1496 h 1496"/>
                <a:gd name="T84" fmla="*/ 136 w 2771"/>
                <a:gd name="T85" fmla="*/ 1496 h 1496"/>
                <a:gd name="T86" fmla="*/ 2771 w 2771"/>
                <a:gd name="T87" fmla="*/ 1496 h 1496"/>
                <a:gd name="T88" fmla="*/ 2771 w 2771"/>
                <a:gd name="T89" fmla="*/ 0 h 1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771" h="1496">
                  <a:moveTo>
                    <a:pt x="2771" y="0"/>
                  </a:moveTo>
                  <a:lnTo>
                    <a:pt x="136" y="0"/>
                  </a:lnTo>
                  <a:lnTo>
                    <a:pt x="130" y="0"/>
                  </a:lnTo>
                  <a:lnTo>
                    <a:pt x="122" y="0"/>
                  </a:lnTo>
                  <a:lnTo>
                    <a:pt x="116" y="1"/>
                  </a:lnTo>
                  <a:lnTo>
                    <a:pt x="109" y="2"/>
                  </a:lnTo>
                  <a:lnTo>
                    <a:pt x="95" y="5"/>
                  </a:lnTo>
                  <a:lnTo>
                    <a:pt x="84" y="11"/>
                  </a:lnTo>
                  <a:lnTo>
                    <a:pt x="72" y="16"/>
                  </a:lnTo>
                  <a:lnTo>
                    <a:pt x="60" y="22"/>
                  </a:lnTo>
                  <a:lnTo>
                    <a:pt x="49" y="30"/>
                  </a:lnTo>
                  <a:lnTo>
                    <a:pt x="41" y="40"/>
                  </a:lnTo>
                  <a:lnTo>
                    <a:pt x="31" y="48"/>
                  </a:lnTo>
                  <a:lnTo>
                    <a:pt x="24" y="60"/>
                  </a:lnTo>
                  <a:lnTo>
                    <a:pt x="17" y="71"/>
                  </a:lnTo>
                  <a:lnTo>
                    <a:pt x="11" y="82"/>
                  </a:lnTo>
                  <a:lnTo>
                    <a:pt x="6" y="94"/>
                  </a:lnTo>
                  <a:lnTo>
                    <a:pt x="2" y="107"/>
                  </a:lnTo>
                  <a:lnTo>
                    <a:pt x="1" y="113"/>
                  </a:lnTo>
                  <a:lnTo>
                    <a:pt x="0" y="122"/>
                  </a:lnTo>
                  <a:lnTo>
                    <a:pt x="0" y="128"/>
                  </a:lnTo>
                  <a:lnTo>
                    <a:pt x="0" y="135"/>
                  </a:lnTo>
                  <a:lnTo>
                    <a:pt x="0" y="1360"/>
                  </a:lnTo>
                  <a:lnTo>
                    <a:pt x="0" y="1368"/>
                  </a:lnTo>
                  <a:lnTo>
                    <a:pt x="0" y="1374"/>
                  </a:lnTo>
                  <a:lnTo>
                    <a:pt x="1" y="1380"/>
                  </a:lnTo>
                  <a:lnTo>
                    <a:pt x="2" y="1387"/>
                  </a:lnTo>
                  <a:lnTo>
                    <a:pt x="6" y="1401"/>
                  </a:lnTo>
                  <a:lnTo>
                    <a:pt x="11" y="1412"/>
                  </a:lnTo>
                  <a:lnTo>
                    <a:pt x="17" y="1425"/>
                  </a:lnTo>
                  <a:lnTo>
                    <a:pt x="24" y="1436"/>
                  </a:lnTo>
                  <a:lnTo>
                    <a:pt x="31" y="1447"/>
                  </a:lnTo>
                  <a:lnTo>
                    <a:pt x="41" y="1456"/>
                  </a:lnTo>
                  <a:lnTo>
                    <a:pt x="49" y="1465"/>
                  </a:lnTo>
                  <a:lnTo>
                    <a:pt x="60" y="1472"/>
                  </a:lnTo>
                  <a:lnTo>
                    <a:pt x="72" y="1480"/>
                  </a:lnTo>
                  <a:lnTo>
                    <a:pt x="84" y="1485"/>
                  </a:lnTo>
                  <a:lnTo>
                    <a:pt x="95" y="1491"/>
                  </a:lnTo>
                  <a:lnTo>
                    <a:pt x="109" y="1494"/>
                  </a:lnTo>
                  <a:lnTo>
                    <a:pt x="116" y="1495"/>
                  </a:lnTo>
                  <a:lnTo>
                    <a:pt x="122" y="1496"/>
                  </a:lnTo>
                  <a:lnTo>
                    <a:pt x="130" y="1496"/>
                  </a:lnTo>
                  <a:lnTo>
                    <a:pt x="136" y="1496"/>
                  </a:lnTo>
                  <a:lnTo>
                    <a:pt x="2771" y="1496"/>
                  </a:lnTo>
                  <a:lnTo>
                    <a:pt x="2771" y="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" panose="020B0503020202020204" pitchFamily="34" charset="0"/>
              </a:endParaRPr>
            </a:p>
          </p:txBody>
        </p:sp>
        <p:sp>
          <p:nvSpPr>
            <p:cNvPr id="107" name="Freeform 15">
              <a:extLst>
                <a:ext uri="{FF2B5EF4-FFF2-40B4-BE49-F238E27FC236}">
                  <a16:creationId xmlns:a16="http://schemas.microsoft.com/office/drawing/2014/main" id="{7F68345E-EDA5-684A-97D4-5E6ABAE619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5553" y="4442005"/>
              <a:ext cx="6436935" cy="958850"/>
            </a:xfrm>
            <a:custGeom>
              <a:avLst/>
              <a:gdLst>
                <a:gd name="T0" fmla="*/ 0 w 13597"/>
                <a:gd name="T1" fmla="*/ 0 h 1812"/>
                <a:gd name="T2" fmla="*/ 1495 w 13597"/>
                <a:gd name="T3" fmla="*/ 0 h 1812"/>
                <a:gd name="T4" fmla="*/ 11204 w 13597"/>
                <a:gd name="T5" fmla="*/ 0 h 1812"/>
                <a:gd name="T6" fmla="*/ 11698 w 13597"/>
                <a:gd name="T7" fmla="*/ 0 h 1812"/>
                <a:gd name="T8" fmla="*/ 13111 w 13597"/>
                <a:gd name="T9" fmla="*/ 0 h 1812"/>
                <a:gd name="T10" fmla="*/ 13597 w 13597"/>
                <a:gd name="T11" fmla="*/ 888 h 1812"/>
                <a:gd name="T12" fmla="*/ 13140 w 13597"/>
                <a:gd name="T13" fmla="*/ 1802 h 1812"/>
                <a:gd name="T14" fmla="*/ 11698 w 13597"/>
                <a:gd name="T15" fmla="*/ 1804 h 1812"/>
                <a:gd name="T16" fmla="*/ 11698 w 13597"/>
                <a:gd name="T17" fmla="*/ 1805 h 1812"/>
                <a:gd name="T18" fmla="*/ 1495 w 13597"/>
                <a:gd name="T19" fmla="*/ 1810 h 1812"/>
                <a:gd name="T20" fmla="*/ 0 w 13597"/>
                <a:gd name="T21" fmla="*/ 1812 h 1812"/>
                <a:gd name="T22" fmla="*/ 0 w 13597"/>
                <a:gd name="T23" fmla="*/ 0 h 1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97" h="1812">
                  <a:moveTo>
                    <a:pt x="0" y="0"/>
                  </a:moveTo>
                  <a:lnTo>
                    <a:pt x="1495" y="0"/>
                  </a:lnTo>
                  <a:lnTo>
                    <a:pt x="11204" y="0"/>
                  </a:lnTo>
                  <a:lnTo>
                    <a:pt x="11698" y="0"/>
                  </a:lnTo>
                  <a:lnTo>
                    <a:pt x="13111" y="0"/>
                  </a:lnTo>
                  <a:lnTo>
                    <a:pt x="13597" y="888"/>
                  </a:lnTo>
                  <a:lnTo>
                    <a:pt x="13140" y="1802"/>
                  </a:lnTo>
                  <a:lnTo>
                    <a:pt x="11698" y="1804"/>
                  </a:lnTo>
                  <a:lnTo>
                    <a:pt x="11698" y="1805"/>
                  </a:lnTo>
                  <a:lnTo>
                    <a:pt x="1495" y="1810"/>
                  </a:lnTo>
                  <a:lnTo>
                    <a:pt x="0" y="181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9000">
                  <a:srgbClr val="2F8CA4">
                    <a:lumMod val="80000"/>
                  </a:srgbClr>
                </a:gs>
                <a:gs pos="100000">
                  <a:srgbClr val="504160">
                    <a:lumMod val="80000"/>
                    <a:lumOff val="20000"/>
                  </a:srgbClr>
                </a:gs>
              </a:gsLst>
              <a:lin ang="108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" panose="020B0503020202020204" pitchFamily="34" charset="0"/>
              </a:endParaRPr>
            </a:p>
          </p:txBody>
        </p:sp>
        <p:sp>
          <p:nvSpPr>
            <p:cNvPr id="108" name="Freeform 16">
              <a:extLst>
                <a:ext uri="{FF2B5EF4-FFF2-40B4-BE49-F238E27FC236}">
                  <a16:creationId xmlns:a16="http://schemas.microsoft.com/office/drawing/2014/main" id="{9D5907E2-B98F-5D4C-91B9-3BE76FBE6F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7566" y="4241980"/>
              <a:ext cx="407988" cy="1155700"/>
            </a:xfrm>
            <a:custGeom>
              <a:avLst/>
              <a:gdLst>
                <a:gd name="T0" fmla="*/ 769 w 769"/>
                <a:gd name="T1" fmla="*/ 2183 h 2183"/>
                <a:gd name="T2" fmla="*/ 769 w 769"/>
                <a:gd name="T3" fmla="*/ 376 h 2183"/>
                <a:gd name="T4" fmla="*/ 1 w 769"/>
                <a:gd name="T5" fmla="*/ 0 h 2183"/>
                <a:gd name="T6" fmla="*/ 1 w 769"/>
                <a:gd name="T7" fmla="*/ 1496 h 2183"/>
                <a:gd name="T8" fmla="*/ 0 w 769"/>
                <a:gd name="T9" fmla="*/ 1496 h 2183"/>
                <a:gd name="T10" fmla="*/ 769 w 769"/>
                <a:gd name="T11" fmla="*/ 2183 h 2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9" h="2183">
                  <a:moveTo>
                    <a:pt x="769" y="2183"/>
                  </a:moveTo>
                  <a:lnTo>
                    <a:pt x="769" y="376"/>
                  </a:lnTo>
                  <a:lnTo>
                    <a:pt x="1" y="0"/>
                  </a:lnTo>
                  <a:lnTo>
                    <a:pt x="1" y="1496"/>
                  </a:lnTo>
                  <a:lnTo>
                    <a:pt x="0" y="1496"/>
                  </a:lnTo>
                  <a:lnTo>
                    <a:pt x="769" y="2183"/>
                  </a:lnTo>
                  <a:close/>
                </a:path>
              </a:pathLst>
            </a:custGeom>
            <a:gradFill>
              <a:gsLst>
                <a:gs pos="0">
                  <a:srgbClr val="504160">
                    <a:lumMod val="50000"/>
                  </a:srgbClr>
                </a:gs>
                <a:gs pos="100000">
                  <a:srgbClr val="504160">
                    <a:lumMod val="90000"/>
                    <a:lumOff val="10000"/>
                  </a:srgbClr>
                </a:gs>
              </a:gsLst>
              <a:lin ang="108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" panose="020B0503020202020204" pitchFamily="34" charset="0"/>
              </a:endParaRP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A62A8AA2-A800-D444-BDE4-F989884B886D}"/>
                </a:ext>
              </a:extLst>
            </p:cNvPr>
            <p:cNvSpPr txBox="1"/>
            <p:nvPr/>
          </p:nvSpPr>
          <p:spPr>
            <a:xfrm>
              <a:off x="4173189" y="1443754"/>
              <a:ext cx="5565475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 defTabSz="1218987"/>
              <a:r>
                <a:rPr lang="en-US" sz="1200" kern="0" dirty="0">
                  <a:solidFill>
                    <a:prstClr val="white"/>
                  </a:solidFill>
                  <a:latin typeface="Avenir Next" panose="020B0503020202020204" pitchFamily="34" charset="0"/>
                  <a:cs typeface="Arial" pitchFamily="34" charset="0"/>
                </a:rPr>
                <a:t>Responsible for “functioning” of a website or a mobile application</a:t>
              </a:r>
            </a:p>
            <a:p>
              <a:pPr algn="just" defTabSz="1218987"/>
              <a:r>
                <a:rPr lang="en-US" sz="1200" kern="0" dirty="0">
                  <a:solidFill>
                    <a:prstClr val="white"/>
                  </a:solidFill>
                  <a:latin typeface="Avenir Next" panose="020B0503020202020204" pitchFamily="34" charset="0"/>
                  <a:cs typeface="Arial" pitchFamily="34" charset="0"/>
                </a:rPr>
                <a:t>HTML, CSS, JavaScript, JS Frameworks like Angular, React, React Native, Vue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D64C29B0-BDF0-FF42-AD20-9F95A773822F}"/>
                </a:ext>
              </a:extLst>
            </p:cNvPr>
            <p:cNvSpPr txBox="1"/>
            <p:nvPr/>
          </p:nvSpPr>
          <p:spPr>
            <a:xfrm>
              <a:off x="4173189" y="1146375"/>
              <a:ext cx="5565475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1218987"/>
              <a:r>
                <a:rPr lang="en-US" sz="1600" kern="0" dirty="0">
                  <a:solidFill>
                    <a:prstClr val="white"/>
                  </a:solidFill>
                  <a:latin typeface="Avenir Next" panose="020B0503020202020204" pitchFamily="34" charset="0"/>
                  <a:cs typeface="Arial" pitchFamily="34" charset="0"/>
                </a:rPr>
                <a:t>FRONT END DEVELOPMENT</a:t>
              </a: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D9111FE9-FA82-EC43-BCE8-1728C3330835}"/>
                </a:ext>
              </a:extLst>
            </p:cNvPr>
            <p:cNvSpPr/>
            <p:nvPr/>
          </p:nvSpPr>
          <p:spPr>
            <a:xfrm>
              <a:off x="9616996" y="1223687"/>
              <a:ext cx="549420" cy="512087"/>
            </a:xfrm>
            <a:prstGeom prst="rect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" panose="020B0503020202020204" pitchFamily="34" charset="0"/>
                  <a:cs typeface="Arial" panose="020B0604020202020204" pitchFamily="34" charset="0"/>
                </a:rPr>
                <a:t>01</a:t>
              </a: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B3177926-101E-F94B-B7E1-C5BFA67A3117}"/>
                </a:ext>
              </a:extLst>
            </p:cNvPr>
            <p:cNvSpPr/>
            <p:nvPr/>
          </p:nvSpPr>
          <p:spPr>
            <a:xfrm>
              <a:off x="9616996" y="2388912"/>
              <a:ext cx="549420" cy="512087"/>
            </a:xfrm>
            <a:prstGeom prst="rect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" panose="020B0503020202020204" pitchFamily="34" charset="0"/>
                  <a:cs typeface="Arial" panose="020B0604020202020204" pitchFamily="34" charset="0"/>
                </a:rPr>
                <a:t>02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03DAB01D-7B7E-7244-A194-ABC8931E36B2}"/>
                </a:ext>
              </a:extLst>
            </p:cNvPr>
            <p:cNvSpPr/>
            <p:nvPr/>
          </p:nvSpPr>
          <p:spPr>
            <a:xfrm>
              <a:off x="9616996" y="3517624"/>
              <a:ext cx="549420" cy="512087"/>
            </a:xfrm>
            <a:prstGeom prst="rect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" panose="020B0503020202020204" pitchFamily="34" charset="0"/>
                  <a:cs typeface="Arial" panose="020B0604020202020204" pitchFamily="34" charset="0"/>
                </a:rPr>
                <a:t>03</a:t>
              </a: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982082D6-DE44-F04E-89BE-003063A36A95}"/>
                </a:ext>
              </a:extLst>
            </p:cNvPr>
            <p:cNvSpPr/>
            <p:nvPr/>
          </p:nvSpPr>
          <p:spPr>
            <a:xfrm>
              <a:off x="9616996" y="4665387"/>
              <a:ext cx="549420" cy="512087"/>
            </a:xfrm>
            <a:prstGeom prst="rect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" panose="020B0503020202020204" pitchFamily="34" charset="0"/>
                  <a:cs typeface="Arial" panose="020B0604020202020204" pitchFamily="34" charset="0"/>
                </a:rPr>
                <a:t>04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0F9A154A-45E1-1647-9C19-FB0E4A5B1774}"/>
                </a:ext>
              </a:extLst>
            </p:cNvPr>
            <p:cNvSpPr txBox="1"/>
            <p:nvPr/>
          </p:nvSpPr>
          <p:spPr>
            <a:xfrm>
              <a:off x="4173189" y="2608979"/>
              <a:ext cx="5565475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 defTabSz="1218987"/>
              <a:r>
                <a:rPr lang="en-US" sz="1200" kern="0" dirty="0">
                  <a:solidFill>
                    <a:prstClr val="white"/>
                  </a:solidFill>
                  <a:latin typeface="Avenir Next" panose="020B0503020202020204" pitchFamily="34" charset="0"/>
                  <a:cs typeface="Arial" pitchFamily="34" charset="0"/>
                </a:rPr>
                <a:t>Responsible for “exposing” business logic</a:t>
              </a:r>
            </a:p>
            <a:p>
              <a:pPr algn="just" defTabSz="1218987"/>
              <a:r>
                <a:rPr lang="en-US" sz="1200" kern="0" dirty="0">
                  <a:solidFill>
                    <a:prstClr val="white"/>
                  </a:solidFill>
                  <a:latin typeface="Avenir Next" panose="020B0503020202020204" pitchFamily="34" charset="0"/>
                  <a:cs typeface="Arial" pitchFamily="34" charset="0"/>
                </a:rPr>
                <a:t>REST API, Django, Laravel, Dotnet Core, </a:t>
              </a:r>
              <a:r>
                <a:rPr lang="en-US" sz="1200" kern="0" dirty="0" err="1">
                  <a:solidFill>
                    <a:prstClr val="white"/>
                  </a:solidFill>
                  <a:latin typeface="Avenir Next" panose="020B0503020202020204" pitchFamily="34" charset="0"/>
                  <a:cs typeface="Arial" pitchFamily="34" charset="0"/>
                </a:rPr>
                <a:t>SpringBoot</a:t>
              </a:r>
              <a:endParaRPr lang="en-US" sz="1200" kern="0" dirty="0">
                <a:solidFill>
                  <a:prstClr val="white"/>
                </a:solidFill>
                <a:latin typeface="Avenir Next" panose="020B0503020202020204" pitchFamily="34" charset="0"/>
                <a:cs typeface="Arial" pitchFamily="34" charset="0"/>
              </a:endParaRP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FE15E179-1ED5-B34E-BEAD-B2AAED41BA88}"/>
                </a:ext>
              </a:extLst>
            </p:cNvPr>
            <p:cNvSpPr txBox="1"/>
            <p:nvPr/>
          </p:nvSpPr>
          <p:spPr>
            <a:xfrm>
              <a:off x="4173189" y="2311600"/>
              <a:ext cx="5565475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1218987"/>
              <a:r>
                <a:rPr lang="en-US" sz="1600" kern="0" dirty="0">
                  <a:solidFill>
                    <a:prstClr val="white"/>
                  </a:solidFill>
                  <a:latin typeface="Avenir Next" panose="020B0503020202020204" pitchFamily="34" charset="0"/>
                  <a:cs typeface="Arial" pitchFamily="34" charset="0"/>
                </a:rPr>
                <a:t>API LAYER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E9281BCD-68AD-D54D-A3AF-D0DDE2BC722F}"/>
                </a:ext>
              </a:extLst>
            </p:cNvPr>
            <p:cNvSpPr txBox="1"/>
            <p:nvPr/>
          </p:nvSpPr>
          <p:spPr>
            <a:xfrm>
              <a:off x="4173189" y="3737691"/>
              <a:ext cx="5565475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 defTabSz="1218987"/>
              <a:r>
                <a:rPr lang="en-US" sz="1200" kern="0" dirty="0">
                  <a:solidFill>
                    <a:prstClr val="white"/>
                  </a:solidFill>
                  <a:latin typeface="Avenir Next" panose="020B0503020202020204" pitchFamily="34" charset="0"/>
                  <a:cs typeface="Arial" pitchFamily="34" charset="0"/>
                </a:rPr>
                <a:t>Responsible for “implementing” business logic</a:t>
              </a:r>
            </a:p>
            <a:p>
              <a:pPr algn="just" defTabSz="1218987"/>
              <a:r>
                <a:rPr lang="en-US" sz="1200" kern="0" dirty="0">
                  <a:solidFill>
                    <a:prstClr val="white"/>
                  </a:solidFill>
                  <a:latin typeface="Avenir Next" panose="020B0503020202020204" pitchFamily="34" charset="0"/>
                  <a:cs typeface="Arial" pitchFamily="34" charset="0"/>
                </a:rPr>
                <a:t>.NET, Python, </a:t>
              </a:r>
              <a:r>
                <a:rPr lang="en-US" sz="1200" kern="0" dirty="0" err="1">
                  <a:solidFill>
                    <a:prstClr val="white"/>
                  </a:solidFill>
                  <a:latin typeface="Avenir Next" panose="020B0503020202020204" pitchFamily="34" charset="0"/>
                  <a:cs typeface="Arial" pitchFamily="34" charset="0"/>
                </a:rPr>
                <a:t>GoLang</a:t>
              </a:r>
              <a:r>
                <a:rPr lang="en-US" sz="1200" kern="0" dirty="0">
                  <a:solidFill>
                    <a:prstClr val="white"/>
                  </a:solidFill>
                  <a:latin typeface="Avenir Next" panose="020B0503020202020204" pitchFamily="34" charset="0"/>
                  <a:cs typeface="Arial" pitchFamily="34" charset="0"/>
                </a:rPr>
                <a:t>, Java, PHP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F34162F7-0B29-6745-993F-46D928A051BC}"/>
                </a:ext>
              </a:extLst>
            </p:cNvPr>
            <p:cNvSpPr txBox="1"/>
            <p:nvPr/>
          </p:nvSpPr>
          <p:spPr>
            <a:xfrm>
              <a:off x="4173189" y="3440312"/>
              <a:ext cx="5565475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1218987"/>
              <a:r>
                <a:rPr lang="en-US" sz="1600" kern="0" dirty="0">
                  <a:solidFill>
                    <a:prstClr val="white"/>
                  </a:solidFill>
                  <a:latin typeface="Avenir Next" panose="020B0503020202020204" pitchFamily="34" charset="0"/>
                  <a:cs typeface="Arial" pitchFamily="34" charset="0"/>
                </a:rPr>
                <a:t>BACKEND LAYER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FAE29E6B-C97D-EF45-905E-B4C172CE9F37}"/>
                </a:ext>
              </a:extLst>
            </p:cNvPr>
            <p:cNvSpPr txBox="1"/>
            <p:nvPr/>
          </p:nvSpPr>
          <p:spPr>
            <a:xfrm>
              <a:off x="4173189" y="4885454"/>
              <a:ext cx="5565475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 defTabSz="1218987"/>
              <a:r>
                <a:rPr lang="en-US" sz="1200" kern="0" dirty="0">
                  <a:solidFill>
                    <a:prstClr val="white"/>
                  </a:solidFill>
                  <a:latin typeface="Avenir Next" panose="020B0503020202020204" pitchFamily="34" charset="0"/>
                  <a:cs typeface="Arial" pitchFamily="34" charset="0"/>
                </a:rPr>
                <a:t>Responsible for “persisting” data</a:t>
              </a:r>
            </a:p>
            <a:p>
              <a:pPr algn="just" defTabSz="1218987"/>
              <a:r>
                <a:rPr lang="en-US" sz="1200" kern="0" dirty="0">
                  <a:solidFill>
                    <a:prstClr val="white"/>
                  </a:solidFill>
                  <a:latin typeface="Avenir Next" panose="020B0503020202020204" pitchFamily="34" charset="0"/>
                  <a:cs typeface="Arial" pitchFamily="34" charset="0"/>
                </a:rPr>
                <a:t>SQL Server, MongoDB, </a:t>
              </a:r>
              <a:r>
                <a:rPr lang="en-US" sz="1200" kern="0" dirty="0" err="1">
                  <a:solidFill>
                    <a:prstClr val="white"/>
                  </a:solidFill>
                  <a:latin typeface="Avenir Next" panose="020B0503020202020204" pitchFamily="34" charset="0"/>
                  <a:cs typeface="Arial" pitchFamily="34" charset="0"/>
                </a:rPr>
                <a:t>PostgresDB</a:t>
              </a:r>
              <a:r>
                <a:rPr lang="en-US" sz="1200" kern="0" dirty="0">
                  <a:solidFill>
                    <a:prstClr val="white"/>
                  </a:solidFill>
                  <a:latin typeface="Avenir Next" panose="020B0503020202020204" pitchFamily="34" charset="0"/>
                  <a:cs typeface="Arial" pitchFamily="34" charset="0"/>
                </a:rPr>
                <a:t>, SQL Lite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37CE8B6D-3F3E-9146-B167-8A1496EC2B15}"/>
                </a:ext>
              </a:extLst>
            </p:cNvPr>
            <p:cNvSpPr txBox="1"/>
            <p:nvPr/>
          </p:nvSpPr>
          <p:spPr>
            <a:xfrm>
              <a:off x="4173189" y="4588075"/>
              <a:ext cx="5565475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1218987"/>
              <a:r>
                <a:rPr lang="en-US" sz="1600" kern="0" dirty="0">
                  <a:solidFill>
                    <a:prstClr val="white"/>
                  </a:solidFill>
                  <a:latin typeface="Avenir Next" panose="020B0503020202020204" pitchFamily="34" charset="0"/>
                  <a:cs typeface="Arial" pitchFamily="34" charset="0"/>
                </a:rPr>
                <a:t>DATABASE LAYER</a:t>
              </a:r>
            </a:p>
          </p:txBody>
        </p:sp>
        <p:pic>
          <p:nvPicPr>
            <p:cNvPr id="7" name="Graphic 6" descr="Web design with solid fill">
              <a:extLst>
                <a:ext uri="{FF2B5EF4-FFF2-40B4-BE49-F238E27FC236}">
                  <a16:creationId xmlns:a16="http://schemas.microsoft.com/office/drawing/2014/main" id="{34050DCA-86CC-DE41-A3EC-2DCBDA62295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478576" y="1328031"/>
              <a:ext cx="831273" cy="831273"/>
            </a:xfrm>
            <a:prstGeom prst="rect">
              <a:avLst/>
            </a:prstGeom>
          </p:spPr>
        </p:pic>
        <p:pic>
          <p:nvPicPr>
            <p:cNvPr id="151" name="Graphic 150" descr="Single gear with solid fill">
              <a:extLst>
                <a:ext uri="{FF2B5EF4-FFF2-40B4-BE49-F238E27FC236}">
                  <a16:creationId xmlns:a16="http://schemas.microsoft.com/office/drawing/2014/main" id="{68DCA49F-32F8-8B4B-A5E0-C70E8A48D53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449862" y="2259048"/>
              <a:ext cx="914400" cy="914400"/>
            </a:xfrm>
            <a:prstGeom prst="rec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53" name="Graphic 152" descr="Database with solid fill">
              <a:extLst>
                <a:ext uri="{FF2B5EF4-FFF2-40B4-BE49-F238E27FC236}">
                  <a16:creationId xmlns:a16="http://schemas.microsoft.com/office/drawing/2014/main" id="{B0C79E6A-927C-0B4A-AC4C-F6C5113E722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2489341" y="4280227"/>
              <a:ext cx="755703" cy="755703"/>
            </a:xfrm>
            <a:prstGeom prst="rect">
              <a:avLst/>
            </a:prstGeom>
          </p:spPr>
        </p:pic>
        <p:pic>
          <p:nvPicPr>
            <p:cNvPr id="155" name="Graphic 154" descr="Double Tap Gesture with solid fill">
              <a:extLst>
                <a:ext uri="{FF2B5EF4-FFF2-40B4-BE49-F238E27FC236}">
                  <a16:creationId xmlns:a16="http://schemas.microsoft.com/office/drawing/2014/main" id="{B5FBBA87-412B-4244-B63F-151F5153C70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2501553" y="3197007"/>
              <a:ext cx="914400" cy="914400"/>
            </a:xfrm>
            <a:prstGeom prst="rect">
              <a:avLst/>
            </a:prstGeom>
          </p:spPr>
        </p:pic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F132E224-0118-9F4F-A013-EAED52D9EF6E}"/>
                </a:ext>
              </a:extLst>
            </p:cNvPr>
            <p:cNvSpPr/>
            <p:nvPr/>
          </p:nvSpPr>
          <p:spPr>
            <a:xfrm>
              <a:off x="1975924" y="881515"/>
              <a:ext cx="8984683" cy="4819066"/>
            </a:xfrm>
            <a:prstGeom prst="rect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</a:ln>
            <a:effectLst>
              <a:outerShdw dist="38100" sx="1000" sy="1000" algn="bl" rotWithShape="0">
                <a:prstClr val="black"/>
              </a:outerShdw>
            </a:effectLst>
          </p:spPr>
          <p:txBody>
            <a:bodyPr wrap="square" lIns="146285" tIns="93248" bIns="93248" rtlCol="0" anchor="ctr">
              <a:spAutoFit/>
            </a:bodyPr>
            <a:lstStyle/>
            <a:p>
              <a:pPr algn="ctr" defTabSz="914309">
                <a:lnSpc>
                  <a:spcPct val="150000"/>
                </a:lnSpc>
                <a:spcBef>
                  <a:spcPts val="612"/>
                </a:spcBef>
              </a:pPr>
              <a:endParaRPr lang="en-US" kern="0" dirty="0">
                <a:solidFill>
                  <a:schemeClr val="tx2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6CF4382C-CF39-E148-A964-DA8606FBAC9D}"/>
                </a:ext>
              </a:extLst>
            </p:cNvPr>
            <p:cNvSpPr/>
            <p:nvPr/>
          </p:nvSpPr>
          <p:spPr>
            <a:xfrm>
              <a:off x="11114549" y="2409399"/>
              <a:ext cx="1120837" cy="107317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38100">
              <a:noFill/>
            </a:ln>
            <a:effectLst>
              <a:outerShdw dist="38100" sx="1000" sy="1000" algn="bl" rotWithShape="0">
                <a:prstClr val="black"/>
              </a:outerShdw>
            </a:effectLst>
          </p:spPr>
          <p:txBody>
            <a:bodyPr wrap="square" lIns="146285" tIns="93248" bIns="93248" rtlCol="0" anchor="ctr">
              <a:spAutoFit/>
            </a:bodyPr>
            <a:lstStyle/>
            <a:p>
              <a:pPr algn="ctr" defTabSz="914309">
                <a:lnSpc>
                  <a:spcPct val="150000"/>
                </a:lnSpc>
                <a:spcBef>
                  <a:spcPts val="612"/>
                </a:spcBef>
              </a:pPr>
              <a:r>
                <a:rPr lang="en-US" sz="1200" b="1" kern="0" dirty="0">
                  <a:solidFill>
                    <a:schemeClr val="bg1"/>
                  </a:solidFill>
                  <a:latin typeface="Avenir Next" panose="020B0503020202020204" pitchFamily="34" charset="0"/>
                  <a:ea typeface="Segoe UI" panose="020B0502040204020203" pitchFamily="34" charset="0"/>
                  <a:cs typeface="Segoe UI Semibold" panose="020B0702040204020203" pitchFamily="34" charset="0"/>
                </a:rPr>
                <a:t>FULL STACK </a:t>
              </a:r>
            </a:p>
            <a:p>
              <a:pPr algn="ctr" defTabSz="914309">
                <a:lnSpc>
                  <a:spcPct val="150000"/>
                </a:lnSpc>
                <a:spcBef>
                  <a:spcPts val="612"/>
                </a:spcBef>
              </a:pPr>
              <a:r>
                <a:rPr lang="en-US" sz="1200" b="1" kern="0" dirty="0">
                  <a:solidFill>
                    <a:schemeClr val="bg1"/>
                  </a:solidFill>
                  <a:latin typeface="Avenir Next" panose="020B0503020202020204" pitchFamily="34" charset="0"/>
                  <a:ea typeface="Segoe UI" panose="020B0502040204020203" pitchFamily="34" charset="0"/>
                  <a:cs typeface="Segoe UI Semibold" panose="020B0702040204020203" pitchFamily="34" charset="0"/>
                </a:rPr>
                <a:t>DEV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890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 animBg="1"/>
      <p:bldP spid="201" grpId="0" animBg="1"/>
    </p:bldLst>
  </p:timing>
</p:sld>
</file>

<file path=ppt/theme/theme1.xml><?xml version="1.0" encoding="utf-8"?>
<a:theme xmlns:a="http://schemas.openxmlformats.org/drawingml/2006/main" name="5_RS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EB52B">
            <a:alpha val="50000"/>
          </a:srgbClr>
        </a:solidFill>
        <a:ln w="38100">
          <a:noFill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a:spPr>
      <a:bodyPr wrap="square" lIns="146285" tIns="93248" bIns="93248">
        <a:spAutoFit/>
      </a:bodyPr>
      <a:lstStyle>
        <a:defPPr defTabSz="914309">
          <a:lnSpc>
            <a:spcPct val="150000"/>
          </a:lnSpc>
          <a:spcBef>
            <a:spcPts val="612"/>
          </a:spcBef>
          <a:defRPr kern="0" dirty="0">
            <a:solidFill>
              <a:schemeClr val="tx2"/>
            </a:solidFill>
            <a:latin typeface="Segoe UI Semibold" panose="020B0702040204020203" pitchFamily="34" charset="0"/>
            <a:ea typeface="Segoe UI" panose="020B0502040204020203" pitchFamily="34" charset="0"/>
            <a:cs typeface="Segoe UI Semibold" panose="020B0702040204020203" pitchFamily="34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RS_Newlogo.potx" id="{A951EE37-C16D-4712-9F3C-A3438CC67802}" vid="{C437BAEE-2765-4D79-85DA-2A9D885829D2}"/>
    </a:ext>
  </a:extLst>
</a:theme>
</file>

<file path=ppt/theme/theme2.xml><?xml version="1.0" encoding="utf-8"?>
<a:theme xmlns:a="http://schemas.openxmlformats.org/drawingml/2006/main" name="Office Theme">
  <a:themeElements>
    <a:clrScheme name="Custom 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3E59"/>
      </a:accent1>
      <a:accent2>
        <a:srgbClr val="5AAFC7"/>
      </a:accent2>
      <a:accent3>
        <a:srgbClr val="F1C96C"/>
      </a:accent3>
      <a:accent4>
        <a:srgbClr val="D5655A"/>
      </a:accent4>
      <a:accent5>
        <a:srgbClr val="FACB95"/>
      </a:accent5>
      <a:accent6>
        <a:srgbClr val="104A5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93F03C047C344AA643CB6F4D21AD5A" ma:contentTypeVersion="17" ma:contentTypeDescription="Create a new document." ma:contentTypeScope="" ma:versionID="6bab58cdf41617138b9be607dd66e7df">
  <xsd:schema xmlns:xsd="http://www.w3.org/2001/XMLSchema" xmlns:xs="http://www.w3.org/2001/XMLSchema" xmlns:p="http://schemas.microsoft.com/office/2006/metadata/properties" xmlns:ns2="b595cc82-546a-4d57-b1a2-b14b25c7848e" xmlns:ns3="92d97110-f166-48a8-8a4f-3d8f16398500" targetNamespace="http://schemas.microsoft.com/office/2006/metadata/properties" ma:root="true" ma:fieldsID="d9e521db8e53605063827353c8e7f0e4" ns2:_="" ns3:_="">
    <xsd:import namespace="b595cc82-546a-4d57-b1a2-b14b25c7848e"/>
    <xsd:import namespace="92d97110-f166-48a8-8a4f-3d8f163985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ksqb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95cc82-546a-4d57-b1a2-b14b25c784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ksqb" ma:index="20" nillable="true" ma:displayName="Tags" ma:format="Dropdown" ma:internalName="ksqb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c9d220f0-05fe-460f-a720-7b64b5c206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d97110-f166-48a8-8a4f-3d8f1639850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1d50aa2d-e6b2-47c5-9510-604ced402027}" ma:internalName="TaxCatchAll" ma:showField="CatchAllData" ma:web="92d97110-f166-48a8-8a4f-3d8f163985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595cc82-546a-4d57-b1a2-b14b25c7848e">
      <Terms xmlns="http://schemas.microsoft.com/office/infopath/2007/PartnerControls"/>
    </lcf76f155ced4ddcb4097134ff3c332f>
    <TaxCatchAll xmlns="92d97110-f166-48a8-8a4f-3d8f16398500" xsi:nil="true"/>
    <ksqb xmlns="b595cc82-546a-4d57-b1a2-b14b25c7848e" xsi:nil="true"/>
  </documentManagement>
</p:properties>
</file>

<file path=customXml/itemProps1.xml><?xml version="1.0" encoding="utf-8"?>
<ds:datastoreItem xmlns:ds="http://schemas.openxmlformats.org/officeDocument/2006/customXml" ds:itemID="{25E69F1A-35AC-4E48-B04E-666571E729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B3BBCD-8E7D-452C-9981-9809F786E3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95cc82-546a-4d57-b1a2-b14b25c7848e"/>
    <ds:schemaRef ds:uri="92d97110-f166-48a8-8a4f-3d8f163985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CC5EB94-D977-4E53-B83F-B8AF2A6605DA}">
  <ds:schemaRefs>
    <ds:schemaRef ds:uri="http://schemas.openxmlformats.org/package/2006/metadata/core-properties"/>
    <ds:schemaRef ds:uri="http://schemas.microsoft.com/office/infopath/2007/PartnerControls"/>
    <ds:schemaRef ds:uri="b595cc82-546a-4d57-b1a2-b14b25c7848e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92d97110-f166-48a8-8a4f-3d8f16398500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106</Words>
  <Application>Microsoft Macintosh PowerPoint</Application>
  <PresentationFormat>Custom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Avenir Next</vt:lpstr>
      <vt:lpstr>Calibri</vt:lpstr>
      <vt:lpstr>Century Gothic</vt:lpstr>
      <vt:lpstr>Segoe UI Semibold</vt:lpstr>
      <vt:lpstr>5_RS1</vt:lpstr>
      <vt:lpstr>Office Theme</vt:lpstr>
      <vt:lpstr>Full Stack Developer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Ramya</dc:creator>
  <cp:lastModifiedBy>Sirisha Peyyeti</cp:lastModifiedBy>
  <cp:revision>22</cp:revision>
  <dcterms:modified xsi:type="dcterms:W3CDTF">2022-06-24T06:45:46Z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0x010100CB93F03C047C344AA643CB6F4D21AD5A</vt:lpwstr>
  </property>
</Properties>
</file>